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55" r:id="rId4"/>
  </p:sldMasterIdLst>
  <p:notesMasterIdLst>
    <p:notesMasterId r:id="rId10"/>
  </p:notesMasterIdLst>
  <p:handoutMasterIdLst>
    <p:handoutMasterId r:id="rId11"/>
  </p:handoutMasterIdLst>
  <p:sldIdLst>
    <p:sldId id="611" r:id="rId5"/>
    <p:sldId id="707" r:id="rId6"/>
    <p:sldId id="708" r:id="rId7"/>
    <p:sldId id="709" r:id="rId8"/>
    <p:sldId id="710" r:id="rId9"/>
  </p:sldIdLst>
  <p:sldSz cx="9144000" cy="5143500" type="screen16x9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Untitled Section" id="{D469420F-1B9D-C345-A3CD-4F5C159353B0}">
          <p14:sldIdLst>
            <p14:sldId id="611"/>
            <p14:sldId id="707"/>
            <p14:sldId id="708"/>
            <p14:sldId id="709"/>
            <p14:sldId id="710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961">
          <p15:clr>
            <a:srgbClr val="A4A3A4"/>
          </p15:clr>
        </p15:guide>
        <p15:guide id="2" orient="horz" pos="3239">
          <p15:clr>
            <a:srgbClr val="A4A3A4"/>
          </p15:clr>
        </p15:guide>
        <p15:guide id="3" orient="horz" pos="3146">
          <p15:clr>
            <a:srgbClr val="A4A3A4"/>
          </p15:clr>
        </p15:guide>
        <p15:guide id="4" orient="horz" pos="545">
          <p15:clr>
            <a:srgbClr val="A4A3A4"/>
          </p15:clr>
        </p15:guide>
        <p15:guide id="5" orient="horz" pos="1721">
          <p15:clr>
            <a:srgbClr val="A4A3A4"/>
          </p15:clr>
        </p15:guide>
        <p15:guide id="6" orient="horz" pos="2666">
          <p15:clr>
            <a:srgbClr val="A4A3A4"/>
          </p15:clr>
        </p15:guide>
        <p15:guide id="7" orient="horz" pos="294">
          <p15:clr>
            <a:srgbClr val="A4A3A4"/>
          </p15:clr>
        </p15:guide>
        <p15:guide id="8" orient="horz" pos="1226">
          <p15:clr>
            <a:srgbClr val="A4A3A4"/>
          </p15:clr>
        </p15:guide>
        <p15:guide id="9" pos="3149">
          <p15:clr>
            <a:srgbClr val="A4A3A4"/>
          </p15:clr>
        </p15:guide>
        <p15:guide id="10" pos="2996">
          <p15:clr>
            <a:srgbClr val="A4A3A4"/>
          </p15:clr>
        </p15:guide>
        <p15:guide id="11" pos="5470">
          <p15:clr>
            <a:srgbClr val="A4A3A4"/>
          </p15:clr>
        </p15:guide>
        <p15:guide id="12" pos="431">
          <p15:clr>
            <a:srgbClr val="A4A3A4"/>
          </p15:clr>
        </p15:guide>
        <p15:guide id="13" pos="3218">
          <p15:clr>
            <a:srgbClr val="A4A3A4"/>
          </p15:clr>
        </p15:guide>
        <p15:guide id="14" pos="36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F3CB7"/>
    <a:srgbClr val="4434A2"/>
    <a:srgbClr val="2A1FB7"/>
    <a:srgbClr val="006CD5"/>
    <a:srgbClr val="005564"/>
    <a:srgbClr val="4ACCD6"/>
    <a:srgbClr val="007D92"/>
    <a:srgbClr val="0000FF"/>
    <a:srgbClr val="C1ECF1"/>
    <a:srgbClr val="00A1B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53" autoAdjust="0"/>
    <p:restoredTop sz="85817" autoAdjust="0"/>
  </p:normalViewPr>
  <p:slideViewPr>
    <p:cSldViewPr snapToGrid="0" snapToObjects="1">
      <p:cViewPr varScale="1">
        <p:scale>
          <a:sx n="99" d="100"/>
          <a:sy n="99" d="100"/>
        </p:scale>
        <p:origin x="931" y="82"/>
      </p:cViewPr>
      <p:guideLst>
        <p:guide orient="horz" pos="2961"/>
        <p:guide orient="horz" pos="3239"/>
        <p:guide orient="horz" pos="3146"/>
        <p:guide orient="horz" pos="545"/>
        <p:guide orient="horz" pos="1721"/>
        <p:guide orient="horz" pos="2666"/>
        <p:guide orient="horz" pos="294"/>
        <p:guide orient="horz" pos="1226"/>
        <p:guide pos="3149"/>
        <p:guide pos="2996"/>
        <p:guide pos="5470"/>
        <p:guide pos="431"/>
        <p:guide pos="3218"/>
        <p:guide pos="36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notesViewPr>
    <p:cSldViewPr snapToGrid="0" snapToObjects="1">
      <p:cViewPr varScale="1">
        <p:scale>
          <a:sx n="135" d="100"/>
          <a:sy n="135" d="100"/>
        </p:scale>
        <p:origin x="-2384" y="-104"/>
      </p:cViewPr>
      <p:guideLst>
        <p:guide orient="horz" pos="3127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B050E6-22C8-E54B-958B-7030E84226CD}" type="datetimeFigureOut">
              <a:rPr lang="en-US" smtClean="0"/>
              <a:pPr/>
              <a:t>3/28/2019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75F9FA-EFCB-B045-8655-6CF6AAECE7A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574754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5C2FAD-580B-A840-A132-9D7B4F3AC43B}" type="datetimeFigureOut">
              <a:rPr lang="en-US" smtClean="0"/>
              <a:pPr/>
              <a:t>3/28/2019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7AB7CF-70DA-A148-9842-61A7B7C7A3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27212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7AB7CF-70DA-A148-9842-61A7B7C7A363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22402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- Teal">
    <p:bg>
      <p:bgPr>
        <a:solidFill>
          <a:srgbClr val="4ACBD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whitelogo-03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0327" y="4195387"/>
            <a:ext cx="1325880" cy="564185"/>
          </a:xfrm>
          <a:prstGeom prst="rect">
            <a:avLst/>
          </a:prstGeom>
        </p:spPr>
      </p:pic>
      <p:sp>
        <p:nvSpPr>
          <p:cNvPr id="8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580068" y="2251729"/>
            <a:ext cx="5326518" cy="295262"/>
          </a:xfrm>
          <a:prstGeom prst="rect">
            <a:avLst/>
          </a:prstGeom>
        </p:spPr>
        <p:txBody>
          <a:bodyPr vert="horz" anchor="t"/>
          <a:lstStyle>
            <a:lvl1pPr marL="0" indent="0" algn="l">
              <a:lnSpc>
                <a:spcPct val="80000"/>
              </a:lnSpc>
              <a:buNone/>
              <a:defRPr sz="2000" b="1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 smtClean="0"/>
              <a:t>Click to Edit Title</a:t>
            </a:r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597005" y="2049427"/>
            <a:ext cx="2331385" cy="202303"/>
          </a:xfrm>
          <a:prstGeom prst="rect">
            <a:avLst/>
          </a:prstGeom>
        </p:spPr>
        <p:txBody>
          <a:bodyPr vert="horz"/>
          <a:lstStyle>
            <a:lvl1pPr marL="0" indent="0" algn="l">
              <a:buNone/>
              <a:defRPr sz="1100" b="0" i="0">
                <a:solidFill>
                  <a:srgbClr val="FFCC08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 smtClean="0"/>
              <a:t>DATE</a:t>
            </a:r>
            <a:endParaRPr lang="en-US" dirty="0"/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607285" y="2546992"/>
            <a:ext cx="3340598" cy="392150"/>
          </a:xfrm>
          <a:prstGeom prst="rect">
            <a:avLst/>
          </a:prstGeom>
        </p:spPr>
        <p:txBody>
          <a:bodyPr vert="horz"/>
          <a:lstStyle>
            <a:lvl1pPr marL="0" indent="0" algn="l">
              <a:buNone/>
              <a:defRPr sz="1100" b="1" i="0" baseline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 smtClean="0"/>
              <a:t>SUBHEAD (OPTIONAL)</a:t>
            </a:r>
            <a:endParaRPr lang="en-US" dirty="0"/>
          </a:p>
        </p:txBody>
      </p:sp>
      <p:pic>
        <p:nvPicPr>
          <p:cNvPr id="16" name="Picture 15" descr="int_TP-Link Brand Guidelines_05202016-02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77742" y="181147"/>
            <a:ext cx="2071068" cy="14172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09645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dy - Chart 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6"/>
          <p:cNvSpPr>
            <a:spLocks noGrp="1"/>
          </p:cNvSpPr>
          <p:nvPr>
            <p:ph sz="quarter" idx="15" hasCustomPrompt="1"/>
          </p:nvPr>
        </p:nvSpPr>
        <p:spPr>
          <a:xfrm>
            <a:off x="5006512" y="1375703"/>
            <a:ext cx="3680291" cy="3014495"/>
          </a:xfrm>
          <a:prstGeom prst="rect">
            <a:avLst/>
          </a:prstGeom>
        </p:spPr>
        <p:txBody>
          <a:bodyPr vert="horz"/>
          <a:lstStyle>
            <a:lvl1pPr marL="0" indent="0">
              <a:lnSpc>
                <a:spcPct val="120000"/>
              </a:lnSpc>
              <a:buNone/>
              <a:defRPr sz="1400" baseline="0"/>
            </a:lvl1pPr>
          </a:lstStyle>
          <a:p>
            <a:pPr lvl="0"/>
            <a:r>
              <a:rPr lang="en-US" dirty="0" smtClean="0"/>
              <a:t>Chart Goes Here</a:t>
            </a:r>
            <a:endParaRPr lang="en-US" dirty="0"/>
          </a:p>
        </p:txBody>
      </p:sp>
      <p:sp>
        <p:nvSpPr>
          <p:cNvPr id="19" name="Text Placeholder 11"/>
          <p:cNvSpPr>
            <a:spLocks noGrp="1"/>
          </p:cNvSpPr>
          <p:nvPr>
            <p:ph type="body" sz="quarter" idx="18" hasCustomPrompt="1"/>
          </p:nvPr>
        </p:nvSpPr>
        <p:spPr>
          <a:xfrm>
            <a:off x="588105" y="1375704"/>
            <a:ext cx="4162273" cy="237737"/>
          </a:xfrm>
          <a:prstGeom prst="rect">
            <a:avLst/>
          </a:prstGeom>
        </p:spPr>
        <p:txBody>
          <a:bodyPr vert="horz" anchor="ctr"/>
          <a:lstStyle>
            <a:lvl1pPr marL="0" indent="0">
              <a:lnSpc>
                <a:spcPct val="120000"/>
              </a:lnSpc>
              <a:buNone/>
              <a:defRPr sz="11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Subhead</a:t>
            </a:r>
          </a:p>
        </p:txBody>
      </p:sp>
      <p:sp>
        <p:nvSpPr>
          <p:cNvPr id="26" name="Text Placeholder 11"/>
          <p:cNvSpPr>
            <a:spLocks noGrp="1"/>
          </p:cNvSpPr>
          <p:nvPr>
            <p:ph type="body" sz="quarter" idx="20" hasCustomPrompt="1"/>
          </p:nvPr>
        </p:nvSpPr>
        <p:spPr>
          <a:xfrm>
            <a:off x="588105" y="2395685"/>
            <a:ext cx="4162273" cy="237737"/>
          </a:xfrm>
          <a:prstGeom prst="rect">
            <a:avLst/>
          </a:prstGeom>
        </p:spPr>
        <p:txBody>
          <a:bodyPr vert="horz" anchor="ctr"/>
          <a:lstStyle>
            <a:lvl1pPr marL="0" indent="0">
              <a:lnSpc>
                <a:spcPct val="120000"/>
              </a:lnSpc>
              <a:buNone/>
              <a:defRPr sz="11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Subhead</a:t>
            </a:r>
          </a:p>
        </p:txBody>
      </p:sp>
      <p:sp>
        <p:nvSpPr>
          <p:cNvPr id="28" name="Text Placeholder 11"/>
          <p:cNvSpPr>
            <a:spLocks noGrp="1"/>
          </p:cNvSpPr>
          <p:nvPr>
            <p:ph type="body" sz="quarter" idx="22" hasCustomPrompt="1"/>
          </p:nvPr>
        </p:nvSpPr>
        <p:spPr>
          <a:xfrm>
            <a:off x="588105" y="3417457"/>
            <a:ext cx="4162273" cy="237737"/>
          </a:xfrm>
          <a:prstGeom prst="rect">
            <a:avLst/>
          </a:prstGeom>
        </p:spPr>
        <p:txBody>
          <a:bodyPr vert="horz" anchor="ctr"/>
          <a:lstStyle>
            <a:lvl1pPr marL="0" indent="0">
              <a:lnSpc>
                <a:spcPct val="120000"/>
              </a:lnSpc>
              <a:buNone/>
              <a:defRPr sz="11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Subhead</a:t>
            </a:r>
          </a:p>
        </p:txBody>
      </p:sp>
      <p:sp>
        <p:nvSpPr>
          <p:cNvPr id="20" name="Text Placeholder 11"/>
          <p:cNvSpPr>
            <a:spLocks noGrp="1"/>
          </p:cNvSpPr>
          <p:nvPr>
            <p:ph type="body" sz="quarter" idx="23" hasCustomPrompt="1"/>
          </p:nvPr>
        </p:nvSpPr>
        <p:spPr>
          <a:xfrm>
            <a:off x="588105" y="1613530"/>
            <a:ext cx="4162273" cy="727778"/>
          </a:xfrm>
          <a:prstGeom prst="rect">
            <a:avLst/>
          </a:prstGeom>
        </p:spPr>
        <p:txBody>
          <a:bodyPr vert="horz"/>
          <a:lstStyle>
            <a:lvl1pPr marL="0" indent="0">
              <a:lnSpc>
                <a:spcPct val="120000"/>
              </a:lnSpc>
              <a:spcBef>
                <a:spcPts val="0"/>
              </a:spcBef>
              <a:buFontTx/>
              <a:buNone/>
              <a:defRPr sz="1100" baseline="0">
                <a:solidFill>
                  <a:schemeClr val="tx1"/>
                </a:solidFill>
              </a:defRPr>
            </a:lvl1pPr>
            <a:lvl2pPr marL="182880" indent="-182880">
              <a:spcBef>
                <a:spcPts val="800"/>
              </a:spcBef>
              <a:buFont typeface="Arial"/>
              <a:buChar char="•"/>
              <a:defRPr sz="1100" baseline="0">
                <a:solidFill>
                  <a:schemeClr val="tx1"/>
                </a:solidFill>
              </a:defRPr>
            </a:lvl2pPr>
            <a:lvl3pPr marL="365760" indent="-182880">
              <a:spcBef>
                <a:spcPts val="800"/>
              </a:spcBef>
              <a:buSzPct val="100000"/>
              <a:buFont typeface="Lucida Grande"/>
              <a:buChar char="-"/>
              <a:defRPr sz="1100" baseline="0">
                <a:solidFill>
                  <a:schemeClr val="tx1"/>
                </a:solidFill>
              </a:defRPr>
            </a:lvl3pPr>
            <a:lvl4pPr marL="548640" indent="-182880">
              <a:spcBef>
                <a:spcPts val="800"/>
              </a:spcBef>
              <a:buFont typeface="Arial"/>
              <a:buChar char="•"/>
              <a:defRPr sz="1100" baseline="0">
                <a:solidFill>
                  <a:schemeClr val="tx1"/>
                </a:solidFill>
              </a:defRPr>
            </a:lvl4pPr>
            <a:lvl5pPr marL="731520" indent="-182880">
              <a:spcBef>
                <a:spcPts val="800"/>
              </a:spcBef>
              <a:buFont typeface="Lucida Grande"/>
              <a:buChar char="-"/>
              <a:defRPr sz="1100">
                <a:solidFill>
                  <a:schemeClr val="tx1"/>
                </a:solidFill>
              </a:defRPr>
            </a:lvl5pPr>
            <a:lvl6pPr marL="914400" indent="-182880">
              <a:spcBef>
                <a:spcPts val="800"/>
              </a:spcBef>
              <a:buFont typeface="Arial"/>
              <a:buChar char="•"/>
              <a:defRPr sz="1100" baseline="0"/>
            </a:lvl6pPr>
            <a:lvl7pPr marL="1097280" indent="-182880">
              <a:spcBef>
                <a:spcPts val="800"/>
              </a:spcBef>
              <a:buFont typeface="Lucida Grande"/>
              <a:buChar char="-"/>
              <a:defRPr sz="1100"/>
            </a:lvl7pPr>
            <a:lvl8pPr marL="1280160" indent="-182880">
              <a:spcBef>
                <a:spcPts val="800"/>
              </a:spcBef>
              <a:defRPr sz="1100"/>
            </a:lvl8pPr>
            <a:lvl9pPr marL="1463040" indent="-182880">
              <a:spcBef>
                <a:spcPts val="800"/>
              </a:spcBef>
              <a:buFont typeface="Lucida Grande"/>
              <a:buChar char="-"/>
              <a:defRPr sz="1100"/>
            </a:lvl9pPr>
          </a:lstStyle>
          <a:p>
            <a:pPr lvl="0"/>
            <a:r>
              <a:rPr lang="en-US" dirty="0" smtClean="0"/>
              <a:t>Text goes here. Arial / regular / size 11 / spacing 1.2 / sentence case. </a:t>
            </a:r>
            <a:r>
              <a:rPr lang="en-US" dirty="0" err="1" smtClean="0"/>
              <a:t>Lorem</a:t>
            </a:r>
            <a:r>
              <a:rPr lang="en-US" dirty="0" smtClean="0"/>
              <a:t> </a:t>
            </a:r>
            <a:r>
              <a:rPr lang="en-US" dirty="0" err="1" smtClean="0"/>
              <a:t>ipsum</a:t>
            </a:r>
            <a:r>
              <a:rPr lang="en-US" dirty="0" smtClean="0"/>
              <a:t>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postea</a:t>
            </a:r>
            <a:r>
              <a:rPr lang="en-US" dirty="0" smtClean="0"/>
              <a:t> </a:t>
            </a:r>
            <a:r>
              <a:rPr lang="en-US" dirty="0" err="1" smtClean="0"/>
              <a:t>deterruisset</a:t>
            </a:r>
            <a:r>
              <a:rPr lang="en-US" dirty="0" smtClean="0"/>
              <a:t> id </a:t>
            </a:r>
            <a:r>
              <a:rPr lang="en-US" dirty="0" err="1" smtClean="0"/>
              <a:t>eam</a:t>
            </a:r>
            <a:r>
              <a:rPr lang="en-US" dirty="0" smtClean="0"/>
              <a:t>, </a:t>
            </a:r>
            <a:r>
              <a:rPr lang="en-US" dirty="0" err="1" smtClean="0"/>
              <a:t>laudem</a:t>
            </a:r>
            <a:r>
              <a:rPr lang="en-US" dirty="0" smtClean="0"/>
              <a:t> </a:t>
            </a:r>
            <a:r>
              <a:rPr lang="en-US" dirty="0" err="1" smtClean="0"/>
              <a:t>admodum</a:t>
            </a:r>
            <a:r>
              <a:rPr lang="en-US" dirty="0" smtClean="0"/>
              <a:t> </a:t>
            </a:r>
            <a:r>
              <a:rPr lang="en-US" dirty="0" err="1" smtClean="0"/>
              <a:t>scripserit</a:t>
            </a:r>
            <a:r>
              <a:rPr lang="en-US" dirty="0" smtClean="0"/>
              <a:t> his id. </a:t>
            </a:r>
          </a:p>
        </p:txBody>
      </p:sp>
      <p:sp>
        <p:nvSpPr>
          <p:cNvPr id="21" name="Text Placeholder 11"/>
          <p:cNvSpPr>
            <a:spLocks noGrp="1"/>
          </p:cNvSpPr>
          <p:nvPr>
            <p:ph type="body" sz="quarter" idx="24" hasCustomPrompt="1"/>
          </p:nvPr>
        </p:nvSpPr>
        <p:spPr>
          <a:xfrm>
            <a:off x="592336" y="2633421"/>
            <a:ext cx="4162273" cy="727778"/>
          </a:xfrm>
          <a:prstGeom prst="rect">
            <a:avLst/>
          </a:prstGeom>
        </p:spPr>
        <p:txBody>
          <a:bodyPr vert="horz"/>
          <a:lstStyle>
            <a:lvl1pPr marL="0" indent="0">
              <a:lnSpc>
                <a:spcPct val="120000"/>
              </a:lnSpc>
              <a:spcBef>
                <a:spcPts val="0"/>
              </a:spcBef>
              <a:buFontTx/>
              <a:buNone/>
              <a:defRPr sz="1100" baseline="0">
                <a:solidFill>
                  <a:schemeClr val="tx1"/>
                </a:solidFill>
              </a:defRPr>
            </a:lvl1pPr>
            <a:lvl2pPr marL="182880" indent="-182880">
              <a:spcBef>
                <a:spcPts val="800"/>
              </a:spcBef>
              <a:buFont typeface="Arial"/>
              <a:buChar char="•"/>
              <a:defRPr sz="1100" baseline="0">
                <a:solidFill>
                  <a:schemeClr val="tx1"/>
                </a:solidFill>
              </a:defRPr>
            </a:lvl2pPr>
            <a:lvl3pPr marL="365760" indent="-182880">
              <a:spcBef>
                <a:spcPts val="800"/>
              </a:spcBef>
              <a:buSzPct val="100000"/>
              <a:buFont typeface="Lucida Grande"/>
              <a:buChar char="-"/>
              <a:defRPr sz="1100" baseline="0">
                <a:solidFill>
                  <a:schemeClr val="tx1"/>
                </a:solidFill>
              </a:defRPr>
            </a:lvl3pPr>
            <a:lvl4pPr marL="548640" indent="-182880">
              <a:spcBef>
                <a:spcPts val="800"/>
              </a:spcBef>
              <a:buFont typeface="Arial"/>
              <a:buChar char="•"/>
              <a:defRPr sz="1100" baseline="0">
                <a:solidFill>
                  <a:schemeClr val="tx1"/>
                </a:solidFill>
              </a:defRPr>
            </a:lvl4pPr>
            <a:lvl5pPr marL="731520" indent="-182880">
              <a:spcBef>
                <a:spcPts val="800"/>
              </a:spcBef>
              <a:buFont typeface="Lucida Grande"/>
              <a:buChar char="-"/>
              <a:defRPr sz="1100">
                <a:solidFill>
                  <a:schemeClr val="tx1"/>
                </a:solidFill>
              </a:defRPr>
            </a:lvl5pPr>
            <a:lvl6pPr marL="914400" indent="-182880">
              <a:spcBef>
                <a:spcPts val="800"/>
              </a:spcBef>
              <a:buFont typeface="Arial"/>
              <a:buChar char="•"/>
              <a:defRPr sz="1100" baseline="0"/>
            </a:lvl6pPr>
            <a:lvl7pPr marL="1097280" indent="-182880">
              <a:spcBef>
                <a:spcPts val="800"/>
              </a:spcBef>
              <a:buFont typeface="Lucida Grande"/>
              <a:buChar char="-"/>
              <a:defRPr sz="1100"/>
            </a:lvl7pPr>
            <a:lvl8pPr marL="1280160" indent="-182880">
              <a:spcBef>
                <a:spcPts val="800"/>
              </a:spcBef>
              <a:defRPr sz="1100"/>
            </a:lvl8pPr>
            <a:lvl9pPr marL="1463040" indent="-182880">
              <a:spcBef>
                <a:spcPts val="800"/>
              </a:spcBef>
              <a:buFont typeface="Lucida Grande"/>
              <a:buChar char="-"/>
              <a:defRPr sz="1100"/>
            </a:lvl9pPr>
          </a:lstStyle>
          <a:p>
            <a:pPr lvl="0"/>
            <a:r>
              <a:rPr lang="en-US" dirty="0" smtClean="0"/>
              <a:t>Text goes here. Arial / regular / size 11 / spacing 1.2 / sentence case. </a:t>
            </a:r>
            <a:r>
              <a:rPr lang="en-US" dirty="0" err="1" smtClean="0"/>
              <a:t>Lorem</a:t>
            </a:r>
            <a:r>
              <a:rPr lang="en-US" dirty="0" smtClean="0"/>
              <a:t> </a:t>
            </a:r>
            <a:r>
              <a:rPr lang="en-US" dirty="0" err="1" smtClean="0"/>
              <a:t>ipsum</a:t>
            </a:r>
            <a:r>
              <a:rPr lang="en-US" dirty="0" smtClean="0"/>
              <a:t>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postea</a:t>
            </a:r>
            <a:r>
              <a:rPr lang="en-US" dirty="0" smtClean="0"/>
              <a:t> </a:t>
            </a:r>
            <a:r>
              <a:rPr lang="en-US" dirty="0" err="1" smtClean="0"/>
              <a:t>deterruisset</a:t>
            </a:r>
            <a:r>
              <a:rPr lang="en-US" dirty="0" smtClean="0"/>
              <a:t> id </a:t>
            </a:r>
            <a:r>
              <a:rPr lang="en-US" dirty="0" err="1" smtClean="0"/>
              <a:t>eam</a:t>
            </a:r>
            <a:r>
              <a:rPr lang="en-US" dirty="0" smtClean="0"/>
              <a:t>, </a:t>
            </a:r>
            <a:r>
              <a:rPr lang="en-US" dirty="0" err="1" smtClean="0"/>
              <a:t>laudem</a:t>
            </a:r>
            <a:r>
              <a:rPr lang="en-US" dirty="0" smtClean="0"/>
              <a:t> </a:t>
            </a:r>
            <a:r>
              <a:rPr lang="en-US" dirty="0" err="1" smtClean="0"/>
              <a:t>admodum</a:t>
            </a:r>
            <a:r>
              <a:rPr lang="en-US" dirty="0" smtClean="0"/>
              <a:t> </a:t>
            </a:r>
            <a:r>
              <a:rPr lang="en-US" dirty="0" err="1" smtClean="0"/>
              <a:t>scripserit</a:t>
            </a:r>
            <a:r>
              <a:rPr lang="en-US" dirty="0" smtClean="0"/>
              <a:t> his id. </a:t>
            </a:r>
          </a:p>
        </p:txBody>
      </p:sp>
      <p:sp>
        <p:nvSpPr>
          <p:cNvPr id="29" name="Text Placeholder 11"/>
          <p:cNvSpPr>
            <a:spLocks noGrp="1"/>
          </p:cNvSpPr>
          <p:nvPr>
            <p:ph type="body" sz="quarter" idx="25" hasCustomPrompt="1"/>
          </p:nvPr>
        </p:nvSpPr>
        <p:spPr>
          <a:xfrm>
            <a:off x="592336" y="3662419"/>
            <a:ext cx="4162273" cy="727778"/>
          </a:xfrm>
          <a:prstGeom prst="rect">
            <a:avLst/>
          </a:prstGeom>
        </p:spPr>
        <p:txBody>
          <a:bodyPr vert="horz"/>
          <a:lstStyle>
            <a:lvl1pPr marL="0" indent="0">
              <a:lnSpc>
                <a:spcPct val="120000"/>
              </a:lnSpc>
              <a:spcBef>
                <a:spcPts val="0"/>
              </a:spcBef>
              <a:buFontTx/>
              <a:buNone/>
              <a:defRPr sz="1100" baseline="0">
                <a:solidFill>
                  <a:schemeClr val="tx1"/>
                </a:solidFill>
              </a:defRPr>
            </a:lvl1pPr>
            <a:lvl2pPr marL="182880" indent="-182880">
              <a:spcBef>
                <a:spcPts val="800"/>
              </a:spcBef>
              <a:buFont typeface="Arial"/>
              <a:buChar char="•"/>
              <a:defRPr sz="1100" baseline="0">
                <a:solidFill>
                  <a:schemeClr val="tx1"/>
                </a:solidFill>
              </a:defRPr>
            </a:lvl2pPr>
            <a:lvl3pPr marL="365760" indent="-182880">
              <a:spcBef>
                <a:spcPts val="800"/>
              </a:spcBef>
              <a:buSzPct val="100000"/>
              <a:buFont typeface="Lucida Grande"/>
              <a:buChar char="-"/>
              <a:defRPr sz="1100" baseline="0">
                <a:solidFill>
                  <a:schemeClr val="tx1"/>
                </a:solidFill>
              </a:defRPr>
            </a:lvl3pPr>
            <a:lvl4pPr marL="548640" indent="-182880">
              <a:spcBef>
                <a:spcPts val="800"/>
              </a:spcBef>
              <a:buFont typeface="Arial"/>
              <a:buChar char="•"/>
              <a:defRPr sz="1100" baseline="0">
                <a:solidFill>
                  <a:schemeClr val="tx1"/>
                </a:solidFill>
              </a:defRPr>
            </a:lvl4pPr>
            <a:lvl5pPr marL="731520" indent="-182880">
              <a:spcBef>
                <a:spcPts val="800"/>
              </a:spcBef>
              <a:buFont typeface="Lucida Grande"/>
              <a:buChar char="-"/>
              <a:defRPr sz="1100">
                <a:solidFill>
                  <a:schemeClr val="tx1"/>
                </a:solidFill>
              </a:defRPr>
            </a:lvl5pPr>
            <a:lvl6pPr marL="914400" indent="-182880">
              <a:spcBef>
                <a:spcPts val="800"/>
              </a:spcBef>
              <a:buFont typeface="Arial"/>
              <a:buChar char="•"/>
              <a:defRPr sz="1100" baseline="0"/>
            </a:lvl6pPr>
            <a:lvl7pPr marL="1097280" indent="-182880">
              <a:spcBef>
                <a:spcPts val="800"/>
              </a:spcBef>
              <a:buFont typeface="Lucida Grande"/>
              <a:buChar char="-"/>
              <a:defRPr sz="1100"/>
            </a:lvl7pPr>
            <a:lvl8pPr marL="1280160" indent="-182880">
              <a:spcBef>
                <a:spcPts val="800"/>
              </a:spcBef>
              <a:defRPr sz="1100"/>
            </a:lvl8pPr>
            <a:lvl9pPr marL="1463040" indent="-182880">
              <a:spcBef>
                <a:spcPts val="800"/>
              </a:spcBef>
              <a:buFont typeface="Lucida Grande"/>
              <a:buChar char="-"/>
              <a:defRPr sz="1100"/>
            </a:lvl9pPr>
          </a:lstStyle>
          <a:p>
            <a:pPr lvl="0"/>
            <a:r>
              <a:rPr lang="en-US" dirty="0" smtClean="0"/>
              <a:t>Text goes here. Arial / regular / size 11 / spacing 1.2 / sentence case. </a:t>
            </a:r>
            <a:r>
              <a:rPr lang="en-US" dirty="0" err="1" smtClean="0"/>
              <a:t>Lorem</a:t>
            </a:r>
            <a:r>
              <a:rPr lang="en-US" dirty="0" smtClean="0"/>
              <a:t> </a:t>
            </a:r>
            <a:r>
              <a:rPr lang="en-US" dirty="0" err="1" smtClean="0"/>
              <a:t>ipsum</a:t>
            </a:r>
            <a:r>
              <a:rPr lang="en-US" dirty="0" smtClean="0"/>
              <a:t>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postea</a:t>
            </a:r>
            <a:r>
              <a:rPr lang="en-US" dirty="0" smtClean="0"/>
              <a:t> </a:t>
            </a:r>
            <a:r>
              <a:rPr lang="en-US" dirty="0" err="1" smtClean="0"/>
              <a:t>deterruisset</a:t>
            </a:r>
            <a:r>
              <a:rPr lang="en-US" dirty="0" smtClean="0"/>
              <a:t> id </a:t>
            </a:r>
            <a:r>
              <a:rPr lang="en-US" dirty="0" err="1" smtClean="0"/>
              <a:t>eam</a:t>
            </a:r>
            <a:r>
              <a:rPr lang="en-US" dirty="0" smtClean="0"/>
              <a:t>, </a:t>
            </a:r>
            <a:r>
              <a:rPr lang="en-US" dirty="0" err="1" smtClean="0"/>
              <a:t>laudem</a:t>
            </a:r>
            <a:r>
              <a:rPr lang="en-US" dirty="0" smtClean="0"/>
              <a:t> </a:t>
            </a:r>
            <a:r>
              <a:rPr lang="en-US" dirty="0" err="1" smtClean="0"/>
              <a:t>admodum</a:t>
            </a:r>
            <a:r>
              <a:rPr lang="en-US" dirty="0" smtClean="0"/>
              <a:t> </a:t>
            </a:r>
            <a:r>
              <a:rPr lang="en-US" dirty="0" err="1" smtClean="0"/>
              <a:t>scripserit</a:t>
            </a:r>
            <a:r>
              <a:rPr lang="en-US" dirty="0" smtClean="0"/>
              <a:t> his id. </a:t>
            </a:r>
          </a:p>
        </p:txBody>
      </p:sp>
      <p:pic>
        <p:nvPicPr>
          <p:cNvPr id="24" name="Picture 23" descr="TP-LINK_Logo-final_gray30-02.eps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8217" y="4762204"/>
            <a:ext cx="782320" cy="363220"/>
          </a:xfrm>
          <a:prstGeom prst="rect">
            <a:avLst/>
          </a:prstGeom>
        </p:spPr>
      </p:pic>
      <p:sp>
        <p:nvSpPr>
          <p:cNvPr id="27" name="Text Placeholder 3"/>
          <p:cNvSpPr>
            <a:spLocks noGrp="1"/>
          </p:cNvSpPr>
          <p:nvPr>
            <p:ph type="body" sz="quarter" idx="12" hasCustomPrompt="1"/>
          </p:nvPr>
        </p:nvSpPr>
        <p:spPr>
          <a:xfrm>
            <a:off x="605036" y="386165"/>
            <a:ext cx="8094464" cy="21450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100" b="0" i="0" u="none" baseline="0">
                <a:solidFill>
                  <a:srgbClr val="FFCC08"/>
                </a:solidFill>
                <a:latin typeface="+mj-lt"/>
              </a:defRPr>
            </a:lvl1pPr>
          </a:lstStyle>
          <a:p>
            <a:pPr lvl="0"/>
            <a:r>
              <a:rPr lang="en-US" b="0" dirty="0" smtClean="0"/>
              <a:t>AGENDA GOES HERE</a:t>
            </a:r>
            <a:endParaRPr lang="en-US" dirty="0"/>
          </a:p>
        </p:txBody>
      </p:sp>
      <p:sp>
        <p:nvSpPr>
          <p:cNvPr id="30" name="Title 1"/>
          <p:cNvSpPr>
            <a:spLocks noGrp="1"/>
          </p:cNvSpPr>
          <p:nvPr>
            <p:ph type="title" hasCustomPrompt="1"/>
          </p:nvPr>
        </p:nvSpPr>
        <p:spPr>
          <a:xfrm>
            <a:off x="583870" y="590226"/>
            <a:ext cx="8115630" cy="689010"/>
          </a:xfrm>
          <a:prstGeom prst="rect">
            <a:avLst/>
          </a:prstGeom>
          <a:ln>
            <a:noFill/>
          </a:ln>
        </p:spPr>
        <p:txBody>
          <a:bodyPr vert="horz"/>
          <a:lstStyle>
            <a:lvl1pPr algn="l">
              <a:lnSpc>
                <a:spcPct val="90000"/>
              </a:lnSpc>
              <a:defRPr sz="2000" b="1" i="0" baseline="0">
                <a:solidFill>
                  <a:srgbClr val="4ACBD6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 smtClean="0"/>
              <a:t>Click to Edit Headline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53628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dy - Chart 0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6"/>
          <p:cNvSpPr>
            <a:spLocks noGrp="1"/>
          </p:cNvSpPr>
          <p:nvPr>
            <p:ph sz="quarter" idx="15" hasCustomPrompt="1"/>
          </p:nvPr>
        </p:nvSpPr>
        <p:spPr>
          <a:xfrm>
            <a:off x="692730" y="1381692"/>
            <a:ext cx="7994073" cy="3008506"/>
          </a:xfrm>
          <a:prstGeom prst="rect">
            <a:avLst/>
          </a:prstGeom>
        </p:spPr>
        <p:txBody>
          <a:bodyPr vert="horz"/>
          <a:lstStyle>
            <a:lvl1pPr marL="0" indent="0">
              <a:lnSpc>
                <a:spcPct val="120000"/>
              </a:lnSpc>
              <a:buNone/>
              <a:defRPr sz="1400" baseline="0"/>
            </a:lvl1pPr>
          </a:lstStyle>
          <a:p>
            <a:pPr lvl="0"/>
            <a:r>
              <a:rPr lang="en-US" dirty="0" smtClean="0"/>
              <a:t>Chart Goes Here</a:t>
            </a:r>
            <a:endParaRPr lang="en-US" dirty="0"/>
          </a:p>
        </p:txBody>
      </p:sp>
      <p:pic>
        <p:nvPicPr>
          <p:cNvPr id="18" name="Picture 17" descr="TP-LINK_Logo-final_gray30-02.eps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8217" y="4762204"/>
            <a:ext cx="782320" cy="363220"/>
          </a:xfrm>
          <a:prstGeom prst="rect">
            <a:avLst/>
          </a:prstGeom>
        </p:spPr>
      </p:pic>
      <p:sp>
        <p:nvSpPr>
          <p:cNvPr id="20" name="Text Placeholder 3"/>
          <p:cNvSpPr>
            <a:spLocks noGrp="1"/>
          </p:cNvSpPr>
          <p:nvPr>
            <p:ph type="body" sz="quarter" idx="12" hasCustomPrompt="1"/>
          </p:nvPr>
        </p:nvSpPr>
        <p:spPr>
          <a:xfrm>
            <a:off x="605036" y="386165"/>
            <a:ext cx="8094464" cy="21450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100" b="0" i="0" u="none" baseline="0">
                <a:solidFill>
                  <a:srgbClr val="FFCC08"/>
                </a:solidFill>
                <a:latin typeface="+mj-lt"/>
              </a:defRPr>
            </a:lvl1pPr>
          </a:lstStyle>
          <a:p>
            <a:pPr lvl="0"/>
            <a:r>
              <a:rPr lang="en-US" b="0" dirty="0" smtClean="0"/>
              <a:t>AGENDA GOES HERE</a:t>
            </a:r>
            <a:endParaRPr lang="en-US" dirty="0"/>
          </a:p>
        </p:txBody>
      </p:sp>
      <p:sp>
        <p:nvSpPr>
          <p:cNvPr id="21" name="Title 1"/>
          <p:cNvSpPr>
            <a:spLocks noGrp="1"/>
          </p:cNvSpPr>
          <p:nvPr>
            <p:ph type="title" hasCustomPrompt="1"/>
          </p:nvPr>
        </p:nvSpPr>
        <p:spPr>
          <a:xfrm>
            <a:off x="583870" y="590226"/>
            <a:ext cx="8115630" cy="689010"/>
          </a:xfrm>
          <a:prstGeom prst="rect">
            <a:avLst/>
          </a:prstGeom>
          <a:ln>
            <a:noFill/>
          </a:ln>
        </p:spPr>
        <p:txBody>
          <a:bodyPr vert="horz"/>
          <a:lstStyle>
            <a:lvl1pPr algn="l">
              <a:lnSpc>
                <a:spcPct val="90000"/>
              </a:lnSpc>
              <a:defRPr sz="2000" b="1" i="0" baseline="0">
                <a:solidFill>
                  <a:srgbClr val="4ACBD6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 smtClean="0"/>
              <a:t>Click to Edit Headline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61459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dy - Product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6"/>
          <p:cNvSpPr>
            <a:spLocks noGrp="1"/>
          </p:cNvSpPr>
          <p:nvPr>
            <p:ph type="pic" sz="quarter" idx="14" hasCustomPrompt="1"/>
          </p:nvPr>
        </p:nvSpPr>
        <p:spPr>
          <a:xfrm>
            <a:off x="5006508" y="1375703"/>
            <a:ext cx="3680292" cy="3008507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 baseline="0"/>
            </a:lvl1pPr>
          </a:lstStyle>
          <a:p>
            <a:r>
              <a:rPr lang="en-US" dirty="0" smtClean="0"/>
              <a:t>Product Image Goes Here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quarter" idx="12" hasCustomPrompt="1"/>
          </p:nvPr>
        </p:nvSpPr>
        <p:spPr>
          <a:xfrm>
            <a:off x="605036" y="386165"/>
            <a:ext cx="8094464" cy="21450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100" b="0" i="0" u="none" baseline="0">
                <a:solidFill>
                  <a:srgbClr val="FFCC08"/>
                </a:solidFill>
                <a:latin typeface="+mj-lt"/>
              </a:defRPr>
            </a:lvl1pPr>
          </a:lstStyle>
          <a:p>
            <a:pPr lvl="0"/>
            <a:r>
              <a:rPr lang="en-US" b="0" dirty="0" smtClean="0"/>
              <a:t>AGENDA GOES HERE</a:t>
            </a:r>
            <a:endParaRPr lang="en-US" dirty="0"/>
          </a:p>
        </p:txBody>
      </p:sp>
      <p:sp>
        <p:nvSpPr>
          <p:cNvPr id="15" name="Title 1"/>
          <p:cNvSpPr>
            <a:spLocks noGrp="1"/>
          </p:cNvSpPr>
          <p:nvPr>
            <p:ph type="title" hasCustomPrompt="1"/>
          </p:nvPr>
        </p:nvSpPr>
        <p:spPr>
          <a:xfrm>
            <a:off x="583870" y="590226"/>
            <a:ext cx="8115630" cy="689010"/>
          </a:xfrm>
          <a:prstGeom prst="rect">
            <a:avLst/>
          </a:prstGeom>
          <a:ln>
            <a:noFill/>
          </a:ln>
        </p:spPr>
        <p:txBody>
          <a:bodyPr vert="horz"/>
          <a:lstStyle>
            <a:lvl1pPr algn="l">
              <a:lnSpc>
                <a:spcPct val="90000"/>
              </a:lnSpc>
              <a:defRPr sz="2000" b="1" i="0" baseline="0">
                <a:solidFill>
                  <a:srgbClr val="4ACBD6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 smtClean="0"/>
              <a:t>Click to Edit Headline</a:t>
            </a:r>
            <a:endParaRPr lang="en-US" dirty="0"/>
          </a:p>
        </p:txBody>
      </p:sp>
      <p:pic>
        <p:nvPicPr>
          <p:cNvPr id="10" name="Picture 9" descr="int_TP-Link Brand Guidelines_05202016-02.pn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273145" y="1370886"/>
            <a:ext cx="422729" cy="313084"/>
          </a:xfrm>
          <a:prstGeom prst="rect">
            <a:avLst/>
          </a:prstGeom>
        </p:spPr>
      </p:pic>
      <p:pic>
        <p:nvPicPr>
          <p:cNvPr id="18" name="Picture 17" descr="int_TP-Link Brand Guidelines_05202016-02.pn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>
            <a:off x="4999041" y="4071125"/>
            <a:ext cx="422729" cy="313084"/>
          </a:xfrm>
          <a:prstGeom prst="rect">
            <a:avLst/>
          </a:prstGeom>
        </p:spPr>
      </p:pic>
      <p:sp>
        <p:nvSpPr>
          <p:cNvPr id="12" name="Text Placehold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588105" y="1375703"/>
            <a:ext cx="4162273" cy="3008506"/>
          </a:xfrm>
          <a:prstGeom prst="rect">
            <a:avLst/>
          </a:prstGeom>
        </p:spPr>
        <p:txBody>
          <a:bodyPr vert="horz"/>
          <a:lstStyle>
            <a:lvl1pPr marL="0" indent="0">
              <a:lnSpc>
                <a:spcPct val="120000"/>
              </a:lnSpc>
              <a:spcBef>
                <a:spcPts val="0"/>
              </a:spcBef>
              <a:buFontTx/>
              <a:buNone/>
              <a:defRPr sz="1100" baseline="0">
                <a:solidFill>
                  <a:schemeClr val="tx1"/>
                </a:solidFill>
              </a:defRPr>
            </a:lvl1pPr>
            <a:lvl2pPr marL="182880" indent="-182880">
              <a:spcBef>
                <a:spcPts val="800"/>
              </a:spcBef>
              <a:buFont typeface="Arial"/>
              <a:buChar char="•"/>
              <a:defRPr sz="1100" baseline="0">
                <a:solidFill>
                  <a:schemeClr val="tx1"/>
                </a:solidFill>
              </a:defRPr>
            </a:lvl2pPr>
            <a:lvl3pPr marL="365760" indent="-182880">
              <a:spcBef>
                <a:spcPts val="800"/>
              </a:spcBef>
              <a:buSzPct val="100000"/>
              <a:buFont typeface="Lucida Grande"/>
              <a:buChar char="-"/>
              <a:defRPr sz="1100" baseline="0">
                <a:solidFill>
                  <a:schemeClr val="tx1"/>
                </a:solidFill>
              </a:defRPr>
            </a:lvl3pPr>
            <a:lvl4pPr marL="548640" indent="-182880">
              <a:spcBef>
                <a:spcPts val="800"/>
              </a:spcBef>
              <a:buFont typeface="Arial"/>
              <a:buChar char="•"/>
              <a:defRPr sz="1100" baseline="0">
                <a:solidFill>
                  <a:schemeClr val="tx1"/>
                </a:solidFill>
              </a:defRPr>
            </a:lvl4pPr>
            <a:lvl5pPr marL="731520" indent="-182880">
              <a:spcBef>
                <a:spcPts val="800"/>
              </a:spcBef>
              <a:buFont typeface="Lucida Grande"/>
              <a:buChar char="-"/>
              <a:defRPr sz="1100">
                <a:solidFill>
                  <a:schemeClr val="tx1"/>
                </a:solidFill>
              </a:defRPr>
            </a:lvl5pPr>
            <a:lvl6pPr marL="914400" indent="-182880">
              <a:spcBef>
                <a:spcPts val="800"/>
              </a:spcBef>
              <a:buFont typeface="Arial"/>
              <a:buChar char="•"/>
              <a:defRPr sz="1100" baseline="0"/>
            </a:lvl6pPr>
            <a:lvl7pPr marL="1097280" indent="-182880">
              <a:spcBef>
                <a:spcPts val="800"/>
              </a:spcBef>
              <a:buFont typeface="Lucida Grande"/>
              <a:buChar char="-"/>
              <a:defRPr sz="1100"/>
            </a:lvl7pPr>
            <a:lvl8pPr marL="1280160" indent="-182880">
              <a:spcBef>
                <a:spcPts val="800"/>
              </a:spcBef>
              <a:defRPr sz="1100"/>
            </a:lvl8pPr>
            <a:lvl9pPr marL="1463040" indent="-182880">
              <a:spcBef>
                <a:spcPts val="800"/>
              </a:spcBef>
              <a:buFont typeface="Lucida Grande"/>
              <a:buChar char="-"/>
              <a:defRPr sz="1100"/>
            </a:lvl9pPr>
          </a:lstStyle>
          <a:p>
            <a:pPr lvl="0"/>
            <a:r>
              <a:rPr lang="en-US" dirty="0" smtClean="0"/>
              <a:t>Text goes here. Arial / regular / size 11 / spacing 1.2 / sentence case. </a:t>
            </a:r>
            <a:r>
              <a:rPr lang="en-US" dirty="0" err="1" smtClean="0"/>
              <a:t>Lorem</a:t>
            </a:r>
            <a:r>
              <a:rPr lang="en-US" dirty="0" smtClean="0"/>
              <a:t> </a:t>
            </a:r>
            <a:r>
              <a:rPr lang="en-US" dirty="0" err="1" smtClean="0"/>
              <a:t>ipsum</a:t>
            </a:r>
            <a:r>
              <a:rPr lang="en-US" dirty="0" smtClean="0"/>
              <a:t>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postea</a:t>
            </a:r>
            <a:r>
              <a:rPr lang="en-US" dirty="0" smtClean="0"/>
              <a:t> </a:t>
            </a:r>
            <a:r>
              <a:rPr lang="en-US" dirty="0" err="1" smtClean="0"/>
              <a:t>deterruisset</a:t>
            </a:r>
            <a:r>
              <a:rPr lang="en-US" dirty="0" smtClean="0"/>
              <a:t> id </a:t>
            </a:r>
            <a:r>
              <a:rPr lang="en-US" dirty="0" err="1" smtClean="0"/>
              <a:t>eam</a:t>
            </a:r>
            <a:r>
              <a:rPr lang="en-US" dirty="0" smtClean="0"/>
              <a:t>, </a:t>
            </a:r>
            <a:r>
              <a:rPr lang="en-US" dirty="0" err="1" smtClean="0"/>
              <a:t>laudem</a:t>
            </a:r>
            <a:r>
              <a:rPr lang="en-US" dirty="0" smtClean="0"/>
              <a:t> </a:t>
            </a:r>
            <a:r>
              <a:rPr lang="en-US" dirty="0" err="1" smtClean="0"/>
              <a:t>admodum</a:t>
            </a:r>
            <a:r>
              <a:rPr lang="en-US" dirty="0" smtClean="0"/>
              <a:t> </a:t>
            </a:r>
            <a:r>
              <a:rPr lang="en-US" dirty="0" err="1" smtClean="0"/>
              <a:t>scripserit</a:t>
            </a:r>
            <a:r>
              <a:rPr lang="en-US" dirty="0" smtClean="0"/>
              <a:t> his id. </a:t>
            </a:r>
            <a:r>
              <a:rPr lang="en-US" dirty="0" err="1" smtClean="0"/>
              <a:t>Laoreet</a:t>
            </a:r>
            <a:r>
              <a:rPr lang="en-US" dirty="0" smtClean="0"/>
              <a:t> </a:t>
            </a:r>
            <a:r>
              <a:rPr lang="en-US" dirty="0" err="1" smtClean="0"/>
              <a:t>salutandi</a:t>
            </a:r>
            <a:r>
              <a:rPr lang="en-US" dirty="0" smtClean="0"/>
              <a:t> </a:t>
            </a:r>
            <a:r>
              <a:rPr lang="en-US" dirty="0" err="1" smtClean="0"/>
              <a:t>facilisis</a:t>
            </a:r>
            <a:r>
              <a:rPr lang="en-US" dirty="0" smtClean="0"/>
              <a:t> has in, </a:t>
            </a:r>
            <a:r>
              <a:rPr lang="en-US" dirty="0" err="1" smtClean="0"/>
              <a:t>quot</a:t>
            </a:r>
            <a:r>
              <a:rPr lang="en-US" dirty="0" smtClean="0"/>
              <a:t> </a:t>
            </a:r>
            <a:r>
              <a:rPr lang="en-US" dirty="0" err="1" smtClean="0"/>
              <a:t>appareat</a:t>
            </a:r>
            <a:r>
              <a:rPr lang="en-US" dirty="0" smtClean="0"/>
              <a:t> </a:t>
            </a:r>
            <a:r>
              <a:rPr lang="en-US" dirty="0" err="1" smtClean="0"/>
              <a:t>tincidunt</a:t>
            </a:r>
            <a:r>
              <a:rPr lang="en-US" dirty="0" smtClean="0"/>
              <a:t> cum in. His ne </a:t>
            </a:r>
            <a:r>
              <a:rPr lang="en-US" dirty="0" err="1" smtClean="0"/>
              <a:t>virtute</a:t>
            </a:r>
            <a:r>
              <a:rPr lang="en-US" dirty="0" smtClean="0"/>
              <a:t> </a:t>
            </a:r>
            <a:r>
              <a:rPr lang="en-US" dirty="0" err="1" smtClean="0"/>
              <a:t>omittam</a:t>
            </a:r>
            <a:r>
              <a:rPr lang="en-US" dirty="0" smtClean="0"/>
              <a:t> </a:t>
            </a:r>
            <a:r>
              <a:rPr lang="en-US" dirty="0" err="1" smtClean="0"/>
              <a:t>dignissim</a:t>
            </a:r>
            <a:r>
              <a:rPr lang="en-US" dirty="0" smtClean="0"/>
              <a:t>. </a:t>
            </a:r>
            <a:r>
              <a:rPr lang="en-US" dirty="0" err="1" smtClean="0"/>
              <a:t>Vocent</a:t>
            </a:r>
            <a:r>
              <a:rPr lang="en-US" dirty="0" smtClean="0"/>
              <a:t> </a:t>
            </a:r>
            <a:r>
              <a:rPr lang="en-US" dirty="0" err="1" smtClean="0"/>
              <a:t>menandri</a:t>
            </a:r>
            <a:r>
              <a:rPr lang="en-US" dirty="0" smtClean="0"/>
              <a:t> </a:t>
            </a:r>
            <a:r>
              <a:rPr lang="en-US" dirty="0" err="1" smtClean="0"/>
              <a:t>corrumpit</a:t>
            </a:r>
            <a:r>
              <a:rPr lang="en-US" dirty="0" smtClean="0"/>
              <a:t> </a:t>
            </a:r>
            <a:r>
              <a:rPr lang="en-US" dirty="0" err="1" smtClean="0"/>
              <a:t>eu</a:t>
            </a:r>
            <a:r>
              <a:rPr lang="en-US" dirty="0" smtClean="0"/>
              <a:t> his, ad </a:t>
            </a:r>
            <a:r>
              <a:rPr lang="en-US" dirty="0" err="1" smtClean="0"/>
              <a:t>viris</a:t>
            </a:r>
            <a:r>
              <a:rPr lang="en-US" dirty="0" smtClean="0"/>
              <a:t> </a:t>
            </a:r>
            <a:r>
              <a:rPr lang="en-US" dirty="0" err="1" smtClean="0"/>
              <a:t>suscipit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First level</a:t>
            </a:r>
          </a:p>
          <a:p>
            <a:pPr lvl="2"/>
            <a:r>
              <a:rPr lang="en-US" dirty="0" smtClean="0"/>
              <a:t>Second level</a:t>
            </a:r>
          </a:p>
          <a:p>
            <a:pPr lvl="3"/>
            <a:r>
              <a:rPr lang="en-US" dirty="0" smtClean="0"/>
              <a:t>Third level</a:t>
            </a:r>
          </a:p>
          <a:p>
            <a:pPr lvl="4"/>
            <a:r>
              <a:rPr lang="en-US" dirty="0" smtClean="0"/>
              <a:t>Fourth level</a:t>
            </a:r>
          </a:p>
          <a:p>
            <a:pPr lvl="5"/>
            <a:r>
              <a:rPr lang="en-US" dirty="0" smtClean="0"/>
              <a:t>Fifth level</a:t>
            </a:r>
          </a:p>
          <a:p>
            <a:pPr lvl="6"/>
            <a:r>
              <a:rPr lang="en-US" dirty="0" smtClean="0"/>
              <a:t>Sixth level</a:t>
            </a:r>
          </a:p>
          <a:p>
            <a:pPr lvl="7"/>
            <a:r>
              <a:rPr lang="en-US" dirty="0" smtClean="0"/>
              <a:t>Seventh level</a:t>
            </a:r>
          </a:p>
          <a:p>
            <a:pPr lvl="8"/>
            <a:r>
              <a:rPr lang="en-US" dirty="0" smtClean="0"/>
              <a:t>Eighth level</a:t>
            </a:r>
          </a:p>
          <a:p>
            <a:pPr lvl="0"/>
            <a:endParaRPr lang="en-US" dirty="0" smtClean="0"/>
          </a:p>
        </p:txBody>
      </p:sp>
      <p:pic>
        <p:nvPicPr>
          <p:cNvPr id="22" name="Picture 21" descr="TP-LINK_Logo-final_gray30-02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8217" y="4762204"/>
            <a:ext cx="782320" cy="3632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988905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- Teal">
    <p:bg>
      <p:bgPr>
        <a:solidFill>
          <a:srgbClr val="4ACBD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patternLg-white-06.png"/>
          <p:cNvPicPr>
            <a:picLocks noChangeAspect="1"/>
          </p:cNvPicPr>
          <p:nvPr userDrawn="1"/>
        </p:nvPicPr>
        <p:blipFill rotWithShape="1">
          <a:blip r:embed="rId2" cstate="print">
            <a:alphaModFix amt="1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2415" b="24579"/>
          <a:stretch/>
        </p:blipFill>
        <p:spPr>
          <a:xfrm>
            <a:off x="0" y="-125847"/>
            <a:ext cx="9269106" cy="5341918"/>
          </a:xfrm>
          <a:prstGeom prst="rect">
            <a:avLst/>
          </a:prstGeom>
        </p:spPr>
      </p:pic>
      <p:sp>
        <p:nvSpPr>
          <p:cNvPr id="8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580068" y="2251730"/>
            <a:ext cx="5326518" cy="741839"/>
          </a:xfrm>
          <a:prstGeom prst="rect">
            <a:avLst/>
          </a:prstGeom>
        </p:spPr>
        <p:txBody>
          <a:bodyPr vert="horz" anchor="t"/>
          <a:lstStyle>
            <a:lvl1pPr marL="0" indent="0" algn="l">
              <a:lnSpc>
                <a:spcPct val="80000"/>
              </a:lnSpc>
              <a:buNone/>
              <a:defRPr sz="2000" b="1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 smtClean="0"/>
              <a:t>Divider</a:t>
            </a:r>
          </a:p>
        </p:txBody>
      </p:sp>
      <p:pic>
        <p:nvPicPr>
          <p:cNvPr id="7" name="Picture 6" descr="int_TP-Link Brand Guidelines_05202016-02.png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>
            <a:off x="684213" y="4313401"/>
            <a:ext cx="400455" cy="387188"/>
          </a:xfrm>
          <a:prstGeom prst="rect">
            <a:avLst/>
          </a:prstGeom>
        </p:spPr>
      </p:pic>
      <p:pic>
        <p:nvPicPr>
          <p:cNvPr id="10" name="Picture 9" descr="int_TP-Link Brand Guidelines_05202016-02.png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61639" y="479425"/>
            <a:ext cx="666608" cy="644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52993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- B2B">
    <p:bg>
      <p:bgPr>
        <a:solidFill>
          <a:srgbClr val="28353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patternLg-white-06.png"/>
          <p:cNvPicPr>
            <a:picLocks noChangeAspect="1"/>
          </p:cNvPicPr>
          <p:nvPr userDrawn="1"/>
        </p:nvPicPr>
        <p:blipFill rotWithShape="1">
          <a:blip r:embed="rId2" cstate="print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2415" b="1739"/>
          <a:stretch/>
        </p:blipFill>
        <p:spPr>
          <a:xfrm>
            <a:off x="1" y="-75047"/>
            <a:ext cx="9269106" cy="6959620"/>
          </a:xfrm>
          <a:prstGeom prst="rect">
            <a:avLst/>
          </a:prstGeom>
        </p:spPr>
      </p:pic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580068" y="2251730"/>
            <a:ext cx="5326518" cy="741839"/>
          </a:xfrm>
          <a:prstGeom prst="rect">
            <a:avLst/>
          </a:prstGeom>
        </p:spPr>
        <p:txBody>
          <a:bodyPr vert="horz" anchor="t"/>
          <a:lstStyle>
            <a:lvl1pPr marL="0" indent="0" algn="l">
              <a:lnSpc>
                <a:spcPct val="80000"/>
              </a:lnSpc>
              <a:buNone/>
              <a:defRPr sz="2000" b="1" i="0">
                <a:solidFill>
                  <a:srgbClr val="4ACBD6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 smtClean="0"/>
              <a:t>Divider</a:t>
            </a:r>
          </a:p>
        </p:txBody>
      </p:sp>
      <p:pic>
        <p:nvPicPr>
          <p:cNvPr id="11" name="Picture 10" descr="int_TP-Link Brand Guidelines_05202016-02.png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>
            <a:off x="684213" y="4313401"/>
            <a:ext cx="400455" cy="387188"/>
          </a:xfrm>
          <a:prstGeom prst="rect">
            <a:avLst/>
          </a:prstGeom>
        </p:spPr>
      </p:pic>
      <p:pic>
        <p:nvPicPr>
          <p:cNvPr id="12" name="Picture 11" descr="int_TP-Link Brand Guidelines_05202016-02.png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61639" y="479425"/>
            <a:ext cx="666608" cy="644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183335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- Teal">
    <p:bg>
      <p:bgPr>
        <a:solidFill>
          <a:srgbClr val="4ACBD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 userDrawn="1"/>
        </p:nvSpPr>
        <p:spPr>
          <a:xfrm>
            <a:off x="2687320" y="2244625"/>
            <a:ext cx="37693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i="0" dirty="0" smtClean="0">
                <a:solidFill>
                  <a:srgbClr val="FFCC08"/>
                </a:solidFill>
                <a:latin typeface="Arial"/>
                <a:cs typeface="Arial"/>
              </a:rPr>
              <a:t>THANK YOU</a:t>
            </a:r>
            <a:endParaRPr lang="en-US" sz="3600" b="1" i="0" dirty="0">
              <a:solidFill>
                <a:srgbClr val="FFCC08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5451216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- B2B">
    <p:bg>
      <p:bgPr>
        <a:solidFill>
          <a:srgbClr val="28353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patternLg-white-06.png"/>
          <p:cNvPicPr>
            <a:picLocks noChangeAspect="1"/>
          </p:cNvPicPr>
          <p:nvPr userDrawn="1"/>
        </p:nvPicPr>
        <p:blipFill rotWithShape="1">
          <a:blip r:embed="rId2" cstate="print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2415" b="1739"/>
          <a:stretch/>
        </p:blipFill>
        <p:spPr>
          <a:xfrm>
            <a:off x="1" y="-75047"/>
            <a:ext cx="9269106" cy="6959620"/>
          </a:xfrm>
          <a:prstGeom prst="rect">
            <a:avLst/>
          </a:prstGeom>
        </p:spPr>
      </p:pic>
      <p:sp>
        <p:nvSpPr>
          <p:cNvPr id="5" name="TextBox 4"/>
          <p:cNvSpPr txBox="1"/>
          <p:nvPr userDrawn="1"/>
        </p:nvSpPr>
        <p:spPr>
          <a:xfrm>
            <a:off x="2687320" y="2231925"/>
            <a:ext cx="37693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i="0" dirty="0" smtClean="0">
                <a:solidFill>
                  <a:srgbClr val="4ACBD6"/>
                </a:solidFill>
                <a:latin typeface="Arial"/>
                <a:cs typeface="Arial"/>
              </a:rPr>
              <a:t>THANK YOU</a:t>
            </a:r>
            <a:endParaRPr lang="en-US" sz="3600" b="1" i="0" dirty="0">
              <a:solidFill>
                <a:srgbClr val="4ACBD6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2928909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内容占位符 5"/>
          <p:cNvSpPr>
            <a:spLocks noGrp="1"/>
          </p:cNvSpPr>
          <p:nvPr>
            <p:ph sz="quarter" idx="10"/>
          </p:nvPr>
        </p:nvSpPr>
        <p:spPr>
          <a:xfrm>
            <a:off x="455613" y="1039816"/>
            <a:ext cx="8240712" cy="33877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75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466717" y="274142"/>
            <a:ext cx="5449029" cy="400111"/>
          </a:xfrm>
          <a:prstGeom prst="rect">
            <a:avLst/>
          </a:prstGeom>
        </p:spPr>
        <p:txBody>
          <a:bodyPr/>
          <a:lstStyle>
            <a:lvl1pPr algn="l">
              <a:defRPr sz="1500" b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466717" y="633609"/>
            <a:ext cx="5449029" cy="246221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750">
                <a:solidFill>
                  <a:schemeClr val="tx1">
                    <a:tint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noProof="1"/>
              <a:t>单击此处编辑母版副标题样式</a:t>
            </a:r>
          </a:p>
        </p:txBody>
      </p:sp>
    </p:spTree>
    <p:extLst>
      <p:ext uri="{BB962C8B-B14F-4D97-AF65-F5344CB8AC3E}">
        <p14:creationId xmlns:p14="http://schemas.microsoft.com/office/powerpoint/2010/main" val="233173071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最新内页 Cover Slide - B2B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1699980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最新目录页 1_Cover Slide - B2B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6650" y="2598985"/>
            <a:ext cx="240792" cy="240792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4995259" y="2163526"/>
            <a:ext cx="240792" cy="2407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54923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- B2B">
    <p:bg>
      <p:bgPr>
        <a:solidFill>
          <a:srgbClr val="28353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patternLg-white-06.png"/>
          <p:cNvPicPr>
            <a:picLocks noChangeAspect="1"/>
          </p:cNvPicPr>
          <p:nvPr userDrawn="1"/>
        </p:nvPicPr>
        <p:blipFill rotWithShape="1">
          <a:blip r:embed="rId2" cstate="print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2415" b="1739"/>
          <a:stretch/>
        </p:blipFill>
        <p:spPr>
          <a:xfrm>
            <a:off x="1" y="-75047"/>
            <a:ext cx="9269106" cy="6959620"/>
          </a:xfrm>
          <a:prstGeom prst="rect">
            <a:avLst/>
          </a:prstGeom>
        </p:spPr>
      </p:pic>
      <p:pic>
        <p:nvPicPr>
          <p:cNvPr id="15" name="Picture 14" descr="whitelogo-03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0327" y="4195387"/>
            <a:ext cx="1325880" cy="564185"/>
          </a:xfrm>
          <a:prstGeom prst="rect">
            <a:avLst/>
          </a:prstGeom>
        </p:spPr>
      </p:pic>
      <p:pic>
        <p:nvPicPr>
          <p:cNvPr id="16" name="Picture 15" descr="int_TP-Link Brand Guidelines_05202016-02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77742" y="181147"/>
            <a:ext cx="2071068" cy="1417245"/>
          </a:xfrm>
          <a:prstGeom prst="rect">
            <a:avLst/>
          </a:prstGeom>
        </p:spPr>
      </p:pic>
      <p:sp>
        <p:nvSpPr>
          <p:cNvPr id="20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580068" y="2251729"/>
            <a:ext cx="5326518" cy="295262"/>
          </a:xfrm>
          <a:prstGeom prst="rect">
            <a:avLst/>
          </a:prstGeom>
        </p:spPr>
        <p:txBody>
          <a:bodyPr vert="horz" anchor="t"/>
          <a:lstStyle>
            <a:lvl1pPr marL="0" indent="0" algn="l">
              <a:lnSpc>
                <a:spcPct val="80000"/>
              </a:lnSpc>
              <a:buNone/>
              <a:defRPr sz="2000" b="1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 smtClean="0"/>
              <a:t>Click to Edit Title</a:t>
            </a:r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597005" y="2049427"/>
            <a:ext cx="2331385" cy="202303"/>
          </a:xfrm>
          <a:prstGeom prst="rect">
            <a:avLst/>
          </a:prstGeom>
        </p:spPr>
        <p:txBody>
          <a:bodyPr vert="horz"/>
          <a:lstStyle>
            <a:lvl1pPr marL="0" indent="0" algn="l">
              <a:buNone/>
              <a:defRPr sz="1100" b="0" i="0">
                <a:solidFill>
                  <a:srgbClr val="FFCC08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 smtClean="0"/>
              <a:t>DATE</a:t>
            </a:r>
            <a:endParaRPr lang="en-US" dirty="0"/>
          </a:p>
        </p:txBody>
      </p:sp>
      <p:sp>
        <p:nvSpPr>
          <p:cNvPr id="22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607285" y="2546992"/>
            <a:ext cx="3340598" cy="392150"/>
          </a:xfrm>
          <a:prstGeom prst="rect">
            <a:avLst/>
          </a:prstGeom>
        </p:spPr>
        <p:txBody>
          <a:bodyPr vert="horz"/>
          <a:lstStyle>
            <a:lvl1pPr marL="0" indent="0" algn="l">
              <a:buNone/>
              <a:defRPr sz="1100" b="1" i="0" baseline="0">
                <a:solidFill>
                  <a:srgbClr val="4ACBD6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 smtClean="0"/>
              <a:t>SUBHEAD (OPTIONAL)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094879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首页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452747" y="2292242"/>
            <a:ext cx="5326518" cy="295262"/>
          </a:xfrm>
          <a:prstGeom prst="rect">
            <a:avLst/>
          </a:prstGeom>
        </p:spPr>
        <p:txBody>
          <a:bodyPr vert="horz" anchor="t"/>
          <a:lstStyle>
            <a:lvl1pPr marL="0" indent="0" algn="l">
              <a:lnSpc>
                <a:spcPct val="80000"/>
              </a:lnSpc>
              <a:buNone/>
              <a:defRPr sz="2400" b="1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US" altLang="zh-CN" dirty="0"/>
              <a:t>Click to Edit Title</a:t>
            </a:r>
            <a:endParaRPr lang="en-US" dirty="0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469692" y="1982243"/>
            <a:ext cx="2331385" cy="202303"/>
          </a:xfrm>
          <a:prstGeom prst="rect">
            <a:avLst/>
          </a:prstGeom>
        </p:spPr>
        <p:txBody>
          <a:bodyPr vert="horz"/>
          <a:lstStyle>
            <a:lvl1pPr marL="0" indent="0" algn="l">
              <a:buNone/>
              <a:defRPr sz="1400" b="0" i="0">
                <a:solidFill>
                  <a:srgbClr val="4ACBD6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US" altLang="zh-CN" dirty="0"/>
              <a:t>DATE</a:t>
            </a:r>
          </a:p>
        </p:txBody>
      </p:sp>
      <p:sp>
        <p:nvSpPr>
          <p:cNvPr id="4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469692" y="2695208"/>
            <a:ext cx="2331385" cy="202303"/>
          </a:xfrm>
          <a:prstGeom prst="rect">
            <a:avLst/>
          </a:prstGeom>
        </p:spPr>
        <p:txBody>
          <a:bodyPr vert="horz"/>
          <a:lstStyle>
            <a:lvl1pPr marL="0" indent="0" algn="l">
              <a:buNone/>
              <a:defRPr sz="14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US" altLang="zh-CN" dirty="0"/>
              <a:t>SUBHEAD (OPTIONAL)</a:t>
            </a:r>
          </a:p>
        </p:txBody>
      </p:sp>
    </p:spTree>
    <p:extLst>
      <p:ext uri="{BB962C8B-B14F-4D97-AF65-F5344CB8AC3E}">
        <p14:creationId xmlns:p14="http://schemas.microsoft.com/office/powerpoint/2010/main" val="346449779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目录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1603939" y="963080"/>
            <a:ext cx="5326518" cy="348415"/>
          </a:xfrm>
          <a:prstGeom prst="rect">
            <a:avLst/>
          </a:prstGeom>
        </p:spPr>
        <p:txBody>
          <a:bodyPr vert="horz" anchor="t"/>
          <a:lstStyle>
            <a:lvl1pPr marL="0" indent="0" algn="l">
              <a:lnSpc>
                <a:spcPct val="80000"/>
              </a:lnSpc>
              <a:buNone/>
              <a:defRPr sz="2000" b="1" i="0" spc="0">
                <a:solidFill>
                  <a:srgbClr val="005564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US" altLang="zh-CN" dirty="0" smtClean="0"/>
              <a:t>Catalog</a:t>
            </a:r>
            <a:endParaRPr lang="en-US" dirty="0" smtClean="0"/>
          </a:p>
        </p:txBody>
      </p:sp>
      <p:sp>
        <p:nvSpPr>
          <p:cNvPr id="4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1603939" y="1371601"/>
            <a:ext cx="5326518" cy="2510970"/>
          </a:xfrm>
          <a:prstGeom prst="rect">
            <a:avLst/>
          </a:prstGeom>
        </p:spPr>
        <p:txBody>
          <a:bodyPr vert="horz" anchor="t"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400" b="0" i="0" spc="0" baseline="0">
                <a:solidFill>
                  <a:schemeClr val="tx1"/>
                </a:solidFill>
                <a:latin typeface="+mn-lt"/>
                <a:ea typeface="+mn-ea"/>
                <a:cs typeface="Arial" charset="0"/>
              </a:defRPr>
            </a:lvl1pPr>
          </a:lstStyle>
          <a:p>
            <a:pPr lvl="0"/>
            <a:r>
              <a:rPr lang="en-US" altLang="zh-CN" dirty="0" smtClean="0"/>
              <a:t>Text Goes Here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altLang="zh-CN" dirty="0" smtClean="0"/>
              <a:t>Text Goes Here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altLang="zh-CN" dirty="0" smtClean="0"/>
              <a:t>Text Goes Here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altLang="zh-CN" dirty="0" smtClean="0"/>
              <a:t>Text Goes Here</a:t>
            </a:r>
          </a:p>
          <a:p>
            <a:pPr lvl="0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9193353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EDADB343-3E00-4F22-B179-5C13EB46639E}" type="datetimeFigureOut">
              <a:rPr lang="zh-CN" altLang="en-US" smtClean="0"/>
              <a:t>2019/3/28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FA64CF54-4F69-4069-99A2-5E212C2A26D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0111533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over Slide - B2B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1888530" y="1796737"/>
            <a:ext cx="5326518" cy="348415"/>
          </a:xfrm>
          <a:prstGeom prst="rect">
            <a:avLst/>
          </a:prstGeom>
        </p:spPr>
        <p:txBody>
          <a:bodyPr vert="horz" anchor="t"/>
          <a:lstStyle>
            <a:lvl1pPr marL="0" indent="0" algn="ctr">
              <a:lnSpc>
                <a:spcPct val="80000"/>
              </a:lnSpc>
              <a:buNone/>
              <a:defRPr sz="2200" b="1" i="0" spc="300">
                <a:solidFill>
                  <a:srgbClr val="005564"/>
                </a:solidFill>
                <a:latin typeface="FZLanTingHei-L-GBK" charset="-122"/>
                <a:ea typeface="FZLanTingHei-L-GBK" charset="-122"/>
                <a:cs typeface="FZLanTingHei-L-GBK" charset="-122"/>
              </a:defRPr>
            </a:lvl1pPr>
          </a:lstStyle>
          <a:p>
            <a:pPr lvl="0"/>
            <a:r>
              <a:rPr lang="zh-CN" altLang="en-US" dirty="0" smtClean="0"/>
              <a:t>标题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5544302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- Lifestyle">
    <p:bg>
      <p:bgPr>
        <a:solidFill>
          <a:srgbClr val="4ACBD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" y="0"/>
            <a:ext cx="9177854" cy="5143499"/>
          </a:xfrm>
          <a:prstGeom prst="rect">
            <a:avLst/>
          </a:prstGeom>
        </p:spPr>
      </p:pic>
      <p:pic>
        <p:nvPicPr>
          <p:cNvPr id="13" name="Picture 12" descr="int_TP-Link Brand Guidelines_05202016-02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77742" y="181147"/>
            <a:ext cx="2071068" cy="1417245"/>
          </a:xfrm>
          <a:prstGeom prst="rect">
            <a:avLst/>
          </a:prstGeom>
        </p:spPr>
      </p:pic>
      <p:pic>
        <p:nvPicPr>
          <p:cNvPr id="14" name="Picture 13" descr="whitelogo-03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0327" y="4195387"/>
            <a:ext cx="1325880" cy="564185"/>
          </a:xfrm>
          <a:prstGeom prst="rect">
            <a:avLst/>
          </a:prstGeom>
        </p:spPr>
      </p:pic>
      <p:sp>
        <p:nvSpPr>
          <p:cNvPr id="16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580068" y="2251729"/>
            <a:ext cx="5326518" cy="295262"/>
          </a:xfrm>
          <a:prstGeom prst="rect">
            <a:avLst/>
          </a:prstGeom>
        </p:spPr>
        <p:txBody>
          <a:bodyPr vert="horz" anchor="t"/>
          <a:lstStyle>
            <a:lvl1pPr marL="0" indent="0" algn="l">
              <a:lnSpc>
                <a:spcPct val="80000"/>
              </a:lnSpc>
              <a:buNone/>
              <a:defRPr sz="2000" b="1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 smtClean="0"/>
              <a:t>Click to Edit Title</a:t>
            </a:r>
          </a:p>
        </p:txBody>
      </p:sp>
      <p:sp>
        <p:nvSpPr>
          <p:cNvPr id="17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597005" y="2049427"/>
            <a:ext cx="2331385" cy="202303"/>
          </a:xfrm>
          <a:prstGeom prst="rect">
            <a:avLst/>
          </a:prstGeom>
        </p:spPr>
        <p:txBody>
          <a:bodyPr vert="horz"/>
          <a:lstStyle>
            <a:lvl1pPr marL="0" indent="0" algn="l">
              <a:buNone/>
              <a:defRPr sz="1100" b="0" i="0">
                <a:solidFill>
                  <a:srgbClr val="FFCC08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 smtClean="0"/>
              <a:t>DATE</a:t>
            </a:r>
            <a:endParaRPr lang="en-US" dirty="0"/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607285" y="2546992"/>
            <a:ext cx="3340598" cy="392150"/>
          </a:xfrm>
          <a:prstGeom prst="rect">
            <a:avLst/>
          </a:prstGeom>
        </p:spPr>
        <p:txBody>
          <a:bodyPr vert="horz"/>
          <a:lstStyle>
            <a:lvl1pPr marL="0" indent="0" algn="l">
              <a:buNone/>
              <a:defRPr sz="1100" b="1" i="0" baseline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 smtClean="0"/>
              <a:t>SUBHEAD (OPTIONAL)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51539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s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580071" y="2251730"/>
            <a:ext cx="3944307" cy="741839"/>
          </a:xfrm>
          <a:prstGeom prst="rect">
            <a:avLst/>
          </a:prstGeom>
        </p:spPr>
        <p:txBody>
          <a:bodyPr vert="horz" anchor="t"/>
          <a:lstStyle>
            <a:lvl1pPr marL="0" indent="0" algn="l">
              <a:lnSpc>
                <a:spcPct val="80000"/>
              </a:lnSpc>
              <a:buNone/>
              <a:defRPr sz="2000" b="1" i="0">
                <a:solidFill>
                  <a:srgbClr val="4ACBD6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 smtClean="0"/>
              <a:t>Click to Edit Title</a:t>
            </a:r>
          </a:p>
        </p:txBody>
      </p:sp>
      <p:sp>
        <p:nvSpPr>
          <p:cNvPr id="7" name="Text Placehold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4999041" y="2251730"/>
            <a:ext cx="3876675" cy="2132479"/>
          </a:xfrm>
          <a:prstGeom prst="rect">
            <a:avLst/>
          </a:prstGeom>
        </p:spPr>
        <p:txBody>
          <a:bodyPr vert="horz"/>
          <a:lstStyle>
            <a:lvl1pPr marL="228600" indent="-228600">
              <a:lnSpc>
                <a:spcPct val="140000"/>
              </a:lnSpc>
              <a:spcBef>
                <a:spcPts val="0"/>
              </a:spcBef>
              <a:buFont typeface="+mj-lt"/>
              <a:buAutoNum type="arabicPeriod"/>
              <a:defRPr sz="1100" baseline="0">
                <a:solidFill>
                  <a:schemeClr val="tx1"/>
                </a:solidFill>
              </a:defRPr>
            </a:lvl1pPr>
            <a:lvl2pPr marL="457200" indent="0">
              <a:buNone/>
              <a:defRPr sz="1100"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Text Goes Here</a:t>
            </a:r>
          </a:p>
          <a:p>
            <a:pPr lvl="0"/>
            <a:r>
              <a:rPr lang="en-US" dirty="0" smtClean="0"/>
              <a:t>Text Goes Here</a:t>
            </a:r>
          </a:p>
          <a:p>
            <a:pPr lvl="0"/>
            <a:r>
              <a:rPr lang="en-US" dirty="0" smtClean="0"/>
              <a:t>Text Goes Here</a:t>
            </a:r>
          </a:p>
          <a:p>
            <a:pPr lvl="0"/>
            <a:r>
              <a:rPr lang="en-US" dirty="0" smtClean="0"/>
              <a:t>Text Goes Here</a:t>
            </a:r>
          </a:p>
          <a:p>
            <a:pPr lvl="0"/>
            <a:r>
              <a:rPr lang="en-US" dirty="0" smtClean="0"/>
              <a:t>Text Goes Here</a:t>
            </a:r>
          </a:p>
          <a:p>
            <a:pPr lvl="0"/>
            <a:r>
              <a:rPr lang="en-US" dirty="0" smtClean="0"/>
              <a:t>Text Goes Here</a:t>
            </a:r>
          </a:p>
          <a:p>
            <a:pPr lvl="0"/>
            <a:r>
              <a:rPr lang="en-US" dirty="0" smtClean="0"/>
              <a:t>Text Goes Here</a:t>
            </a:r>
          </a:p>
          <a:p>
            <a:pPr lvl="0"/>
            <a:r>
              <a:rPr lang="en-US" dirty="0" smtClean="0"/>
              <a:t>Text Goes Here</a:t>
            </a:r>
          </a:p>
          <a:p>
            <a:pPr lvl="0"/>
            <a:endParaRPr lang="en-US" dirty="0" smtClean="0"/>
          </a:p>
          <a:p>
            <a:pPr lvl="0"/>
            <a:endParaRPr lang="en-US" dirty="0" smtClean="0"/>
          </a:p>
        </p:txBody>
      </p:sp>
      <p:pic>
        <p:nvPicPr>
          <p:cNvPr id="13" name="Picture 12" descr="int_TP-Link Brand Guidelines_05202016-02.pn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>
            <a:off x="684213" y="4313401"/>
            <a:ext cx="400455" cy="387188"/>
          </a:xfrm>
          <a:prstGeom prst="rect">
            <a:avLst/>
          </a:prstGeom>
        </p:spPr>
      </p:pic>
      <p:pic>
        <p:nvPicPr>
          <p:cNvPr id="6" name="Picture 5" descr="int_TP-Link Brand Guidelines_05202016-02.png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61639" y="479425"/>
            <a:ext cx="666608" cy="644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87584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TP-LINK_Logo-final_gray30-02.eps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8217" y="4762204"/>
            <a:ext cx="782320" cy="363220"/>
          </a:xfrm>
          <a:prstGeom prst="rect">
            <a:avLst/>
          </a:prstGeom>
        </p:spPr>
      </p:pic>
      <p:sp>
        <p:nvSpPr>
          <p:cNvPr id="17" name="Text Placehold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588105" y="1375703"/>
            <a:ext cx="4162273" cy="3008506"/>
          </a:xfrm>
          <a:prstGeom prst="rect">
            <a:avLst/>
          </a:prstGeom>
        </p:spPr>
        <p:txBody>
          <a:bodyPr vert="horz"/>
          <a:lstStyle>
            <a:lvl1pPr marL="0" indent="0">
              <a:lnSpc>
                <a:spcPct val="120000"/>
              </a:lnSpc>
              <a:spcBef>
                <a:spcPts val="0"/>
              </a:spcBef>
              <a:buFontTx/>
              <a:buNone/>
              <a:defRPr sz="1100" baseline="0">
                <a:solidFill>
                  <a:schemeClr val="tx1"/>
                </a:solidFill>
              </a:defRPr>
            </a:lvl1pPr>
            <a:lvl2pPr marL="182880" indent="-182880">
              <a:spcBef>
                <a:spcPts val="800"/>
              </a:spcBef>
              <a:buFont typeface="Arial"/>
              <a:buChar char="•"/>
              <a:defRPr sz="1100" baseline="0">
                <a:solidFill>
                  <a:schemeClr val="tx1"/>
                </a:solidFill>
              </a:defRPr>
            </a:lvl2pPr>
            <a:lvl3pPr marL="365760" indent="-182880">
              <a:spcBef>
                <a:spcPts val="800"/>
              </a:spcBef>
              <a:buSzPct val="100000"/>
              <a:buFont typeface="Lucida Grande"/>
              <a:buChar char="-"/>
              <a:defRPr sz="1100" baseline="0">
                <a:solidFill>
                  <a:schemeClr val="tx1"/>
                </a:solidFill>
              </a:defRPr>
            </a:lvl3pPr>
            <a:lvl4pPr marL="548640" indent="-182880">
              <a:spcBef>
                <a:spcPts val="800"/>
              </a:spcBef>
              <a:buFont typeface="Arial"/>
              <a:buChar char="•"/>
              <a:defRPr sz="1100" baseline="0">
                <a:solidFill>
                  <a:schemeClr val="tx1"/>
                </a:solidFill>
              </a:defRPr>
            </a:lvl4pPr>
            <a:lvl5pPr marL="731520" indent="-182880">
              <a:spcBef>
                <a:spcPts val="800"/>
              </a:spcBef>
              <a:buFont typeface="Lucida Grande"/>
              <a:buChar char="-"/>
              <a:defRPr sz="1100">
                <a:solidFill>
                  <a:schemeClr val="tx1"/>
                </a:solidFill>
              </a:defRPr>
            </a:lvl5pPr>
            <a:lvl6pPr marL="914400" indent="-182880">
              <a:spcBef>
                <a:spcPts val="800"/>
              </a:spcBef>
              <a:buFont typeface="Arial"/>
              <a:buChar char="•"/>
              <a:defRPr sz="1100" baseline="0"/>
            </a:lvl6pPr>
            <a:lvl7pPr marL="1097280" indent="-182880">
              <a:spcBef>
                <a:spcPts val="800"/>
              </a:spcBef>
              <a:buFont typeface="Lucida Grande"/>
              <a:buChar char="-"/>
              <a:defRPr sz="1100"/>
            </a:lvl7pPr>
            <a:lvl8pPr marL="1280160" indent="-182880">
              <a:spcBef>
                <a:spcPts val="800"/>
              </a:spcBef>
              <a:defRPr sz="1100"/>
            </a:lvl8pPr>
            <a:lvl9pPr marL="1463040" indent="-182880">
              <a:spcBef>
                <a:spcPts val="800"/>
              </a:spcBef>
              <a:buFont typeface="Lucida Grande"/>
              <a:buChar char="-"/>
              <a:defRPr sz="1100"/>
            </a:lvl9pPr>
          </a:lstStyle>
          <a:p>
            <a:pPr lvl="0"/>
            <a:r>
              <a:rPr lang="en-US" dirty="0" smtClean="0"/>
              <a:t>Text goes here. Arial / regular / size 11 / spacing 1.2 / sentence case. </a:t>
            </a:r>
            <a:r>
              <a:rPr lang="en-US" dirty="0" err="1" smtClean="0"/>
              <a:t>Lorem</a:t>
            </a:r>
            <a:r>
              <a:rPr lang="en-US" dirty="0" smtClean="0"/>
              <a:t> </a:t>
            </a:r>
            <a:r>
              <a:rPr lang="en-US" dirty="0" err="1" smtClean="0"/>
              <a:t>ipsum</a:t>
            </a:r>
            <a:r>
              <a:rPr lang="en-US" dirty="0" smtClean="0"/>
              <a:t>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postea</a:t>
            </a:r>
            <a:r>
              <a:rPr lang="en-US" dirty="0" smtClean="0"/>
              <a:t> </a:t>
            </a:r>
            <a:r>
              <a:rPr lang="en-US" dirty="0" err="1" smtClean="0"/>
              <a:t>deterruisset</a:t>
            </a:r>
            <a:r>
              <a:rPr lang="en-US" dirty="0" smtClean="0"/>
              <a:t> id </a:t>
            </a:r>
            <a:r>
              <a:rPr lang="en-US" dirty="0" err="1" smtClean="0"/>
              <a:t>eam</a:t>
            </a:r>
            <a:r>
              <a:rPr lang="en-US" dirty="0" smtClean="0"/>
              <a:t>, </a:t>
            </a:r>
            <a:r>
              <a:rPr lang="en-US" dirty="0" err="1" smtClean="0"/>
              <a:t>laudem</a:t>
            </a:r>
            <a:r>
              <a:rPr lang="en-US" dirty="0" smtClean="0"/>
              <a:t> </a:t>
            </a:r>
            <a:r>
              <a:rPr lang="en-US" dirty="0" err="1" smtClean="0"/>
              <a:t>admodum</a:t>
            </a:r>
            <a:r>
              <a:rPr lang="en-US" dirty="0" smtClean="0"/>
              <a:t> </a:t>
            </a:r>
            <a:r>
              <a:rPr lang="en-US" dirty="0" err="1" smtClean="0"/>
              <a:t>scripserit</a:t>
            </a:r>
            <a:r>
              <a:rPr lang="en-US" dirty="0" smtClean="0"/>
              <a:t> his id. </a:t>
            </a:r>
            <a:r>
              <a:rPr lang="en-US" dirty="0" err="1" smtClean="0"/>
              <a:t>Laoreet</a:t>
            </a:r>
            <a:r>
              <a:rPr lang="en-US" dirty="0" smtClean="0"/>
              <a:t> </a:t>
            </a:r>
            <a:r>
              <a:rPr lang="en-US" dirty="0" err="1" smtClean="0"/>
              <a:t>salutandi</a:t>
            </a:r>
            <a:r>
              <a:rPr lang="en-US" dirty="0" smtClean="0"/>
              <a:t> </a:t>
            </a:r>
            <a:r>
              <a:rPr lang="en-US" dirty="0" err="1" smtClean="0"/>
              <a:t>facilisis</a:t>
            </a:r>
            <a:r>
              <a:rPr lang="en-US" dirty="0" smtClean="0"/>
              <a:t> has in, </a:t>
            </a:r>
            <a:r>
              <a:rPr lang="en-US" dirty="0" err="1" smtClean="0"/>
              <a:t>quot</a:t>
            </a:r>
            <a:r>
              <a:rPr lang="en-US" dirty="0" smtClean="0"/>
              <a:t> </a:t>
            </a:r>
            <a:r>
              <a:rPr lang="en-US" dirty="0" err="1" smtClean="0"/>
              <a:t>appareat</a:t>
            </a:r>
            <a:r>
              <a:rPr lang="en-US" dirty="0" smtClean="0"/>
              <a:t> </a:t>
            </a:r>
            <a:r>
              <a:rPr lang="en-US" dirty="0" err="1" smtClean="0"/>
              <a:t>tincidunt</a:t>
            </a:r>
            <a:r>
              <a:rPr lang="en-US" dirty="0" smtClean="0"/>
              <a:t> cum in. His ne </a:t>
            </a:r>
            <a:r>
              <a:rPr lang="en-US" dirty="0" err="1" smtClean="0"/>
              <a:t>virtute</a:t>
            </a:r>
            <a:r>
              <a:rPr lang="en-US" dirty="0" smtClean="0"/>
              <a:t> </a:t>
            </a:r>
            <a:r>
              <a:rPr lang="en-US" dirty="0" err="1" smtClean="0"/>
              <a:t>omittam</a:t>
            </a:r>
            <a:r>
              <a:rPr lang="en-US" dirty="0" smtClean="0"/>
              <a:t> </a:t>
            </a:r>
            <a:r>
              <a:rPr lang="en-US" dirty="0" err="1" smtClean="0"/>
              <a:t>dignissim</a:t>
            </a:r>
            <a:r>
              <a:rPr lang="en-US" dirty="0" smtClean="0"/>
              <a:t>. </a:t>
            </a:r>
            <a:r>
              <a:rPr lang="en-US" dirty="0" err="1" smtClean="0"/>
              <a:t>Vocent</a:t>
            </a:r>
            <a:r>
              <a:rPr lang="en-US" dirty="0" smtClean="0"/>
              <a:t> </a:t>
            </a:r>
            <a:r>
              <a:rPr lang="en-US" dirty="0" err="1" smtClean="0"/>
              <a:t>menandri</a:t>
            </a:r>
            <a:r>
              <a:rPr lang="en-US" dirty="0" smtClean="0"/>
              <a:t> </a:t>
            </a:r>
            <a:r>
              <a:rPr lang="en-US" dirty="0" err="1" smtClean="0"/>
              <a:t>corrumpit</a:t>
            </a:r>
            <a:r>
              <a:rPr lang="en-US" dirty="0" smtClean="0"/>
              <a:t> </a:t>
            </a:r>
            <a:r>
              <a:rPr lang="en-US" dirty="0" err="1" smtClean="0"/>
              <a:t>eu</a:t>
            </a:r>
            <a:r>
              <a:rPr lang="en-US" dirty="0" smtClean="0"/>
              <a:t> his, ad </a:t>
            </a:r>
            <a:r>
              <a:rPr lang="en-US" dirty="0" err="1" smtClean="0"/>
              <a:t>viris</a:t>
            </a:r>
            <a:r>
              <a:rPr lang="en-US" dirty="0" smtClean="0"/>
              <a:t> </a:t>
            </a:r>
            <a:r>
              <a:rPr lang="en-US" dirty="0" err="1" smtClean="0"/>
              <a:t>suscipit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First level</a:t>
            </a:r>
          </a:p>
          <a:p>
            <a:pPr lvl="2"/>
            <a:r>
              <a:rPr lang="en-US" dirty="0" smtClean="0"/>
              <a:t>Second level</a:t>
            </a:r>
          </a:p>
          <a:p>
            <a:pPr lvl="3"/>
            <a:r>
              <a:rPr lang="en-US" dirty="0" smtClean="0"/>
              <a:t>Third level</a:t>
            </a:r>
          </a:p>
          <a:p>
            <a:pPr lvl="4"/>
            <a:r>
              <a:rPr lang="en-US" dirty="0" smtClean="0"/>
              <a:t>Fourth level</a:t>
            </a:r>
          </a:p>
          <a:p>
            <a:pPr lvl="5"/>
            <a:r>
              <a:rPr lang="en-US" dirty="0" smtClean="0"/>
              <a:t>Fifth level</a:t>
            </a:r>
          </a:p>
          <a:p>
            <a:pPr lvl="6"/>
            <a:r>
              <a:rPr lang="en-US" dirty="0" smtClean="0"/>
              <a:t>Sixth level</a:t>
            </a:r>
          </a:p>
          <a:p>
            <a:pPr lvl="7"/>
            <a:r>
              <a:rPr lang="en-US" dirty="0" smtClean="0"/>
              <a:t>Seventh level</a:t>
            </a:r>
          </a:p>
          <a:p>
            <a:pPr lvl="8"/>
            <a:r>
              <a:rPr lang="en-US" dirty="0" smtClean="0"/>
              <a:t>Eighth level</a:t>
            </a:r>
          </a:p>
          <a:p>
            <a:pPr lvl="0"/>
            <a:endParaRPr lang="en-US" dirty="0" smtClean="0"/>
          </a:p>
        </p:txBody>
      </p:sp>
      <p:sp>
        <p:nvSpPr>
          <p:cNvPr id="12" name="Text Placeholder 3"/>
          <p:cNvSpPr>
            <a:spLocks noGrp="1"/>
          </p:cNvSpPr>
          <p:nvPr>
            <p:ph type="body" sz="quarter" idx="12" hasCustomPrompt="1"/>
          </p:nvPr>
        </p:nvSpPr>
        <p:spPr>
          <a:xfrm>
            <a:off x="605036" y="386165"/>
            <a:ext cx="8094464" cy="21450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100" b="0" i="0" u="none" baseline="0">
                <a:solidFill>
                  <a:srgbClr val="FFCC08"/>
                </a:solidFill>
                <a:latin typeface="+mj-lt"/>
              </a:defRPr>
            </a:lvl1pPr>
          </a:lstStyle>
          <a:p>
            <a:pPr lvl="0"/>
            <a:r>
              <a:rPr lang="en-US" b="0" dirty="0" smtClean="0"/>
              <a:t>AGENDA GOES HERE</a:t>
            </a:r>
            <a:endParaRPr lang="en-US" dirty="0"/>
          </a:p>
        </p:txBody>
      </p:sp>
      <p:sp>
        <p:nvSpPr>
          <p:cNvPr id="15" name="Title 1"/>
          <p:cNvSpPr>
            <a:spLocks noGrp="1"/>
          </p:cNvSpPr>
          <p:nvPr>
            <p:ph type="title" hasCustomPrompt="1"/>
          </p:nvPr>
        </p:nvSpPr>
        <p:spPr>
          <a:xfrm>
            <a:off x="583870" y="590226"/>
            <a:ext cx="8115630" cy="689010"/>
          </a:xfrm>
          <a:prstGeom prst="rect">
            <a:avLst/>
          </a:prstGeom>
          <a:ln>
            <a:noFill/>
          </a:ln>
        </p:spPr>
        <p:txBody>
          <a:bodyPr vert="horz"/>
          <a:lstStyle>
            <a:lvl1pPr algn="l">
              <a:lnSpc>
                <a:spcPct val="90000"/>
              </a:lnSpc>
              <a:defRPr sz="2000" b="1" i="0" baseline="0">
                <a:solidFill>
                  <a:srgbClr val="4ACBD6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 smtClean="0"/>
              <a:t>Click to Edit Headline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5115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dy - Picture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6"/>
          <p:cNvSpPr>
            <a:spLocks noGrp="1"/>
          </p:cNvSpPr>
          <p:nvPr>
            <p:ph type="pic" sz="quarter" idx="14" hasCustomPrompt="1"/>
          </p:nvPr>
        </p:nvSpPr>
        <p:spPr>
          <a:xfrm>
            <a:off x="588470" y="2650333"/>
            <a:ext cx="8098330" cy="1678781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 baseline="0"/>
            </a:lvl1pPr>
          </a:lstStyle>
          <a:p>
            <a:r>
              <a:rPr lang="en-US" dirty="0" smtClean="0"/>
              <a:t>Picture Goes Here</a:t>
            </a:r>
            <a:endParaRPr lang="en-US" dirty="0"/>
          </a:p>
        </p:txBody>
      </p:sp>
      <p:sp>
        <p:nvSpPr>
          <p:cNvPr id="10" name="Text Placehold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588105" y="1375703"/>
            <a:ext cx="8095523" cy="1106944"/>
          </a:xfrm>
          <a:prstGeom prst="rect">
            <a:avLst/>
          </a:prstGeom>
        </p:spPr>
        <p:txBody>
          <a:bodyPr vert="horz"/>
          <a:lstStyle>
            <a:lvl1pPr marL="0" indent="0">
              <a:lnSpc>
                <a:spcPct val="120000"/>
              </a:lnSpc>
              <a:spcBef>
                <a:spcPts val="0"/>
              </a:spcBef>
              <a:buFontTx/>
              <a:buNone/>
              <a:defRPr sz="1100" baseline="0">
                <a:solidFill>
                  <a:schemeClr val="tx1"/>
                </a:solidFill>
              </a:defRPr>
            </a:lvl1pPr>
            <a:lvl2pPr marL="182880" indent="-182880">
              <a:spcBef>
                <a:spcPts val="800"/>
              </a:spcBef>
              <a:buFont typeface="Arial"/>
              <a:buChar char="•"/>
              <a:defRPr sz="1100" baseline="0">
                <a:solidFill>
                  <a:schemeClr val="tx1"/>
                </a:solidFill>
              </a:defRPr>
            </a:lvl2pPr>
            <a:lvl3pPr marL="365760" indent="-182880">
              <a:spcBef>
                <a:spcPts val="800"/>
              </a:spcBef>
              <a:buSzPct val="100000"/>
              <a:buFont typeface="Lucida Grande"/>
              <a:buChar char="-"/>
              <a:defRPr sz="1100" baseline="0">
                <a:solidFill>
                  <a:schemeClr val="tx1"/>
                </a:solidFill>
              </a:defRPr>
            </a:lvl3pPr>
            <a:lvl4pPr marL="548640" indent="-182880">
              <a:spcBef>
                <a:spcPts val="800"/>
              </a:spcBef>
              <a:buFont typeface="Arial"/>
              <a:buChar char="•"/>
              <a:defRPr sz="1100" baseline="0">
                <a:solidFill>
                  <a:schemeClr val="tx1"/>
                </a:solidFill>
              </a:defRPr>
            </a:lvl4pPr>
            <a:lvl5pPr marL="731520" indent="-182880">
              <a:spcBef>
                <a:spcPts val="800"/>
              </a:spcBef>
              <a:buFont typeface="Lucida Grande"/>
              <a:buChar char="-"/>
              <a:defRPr sz="1100">
                <a:solidFill>
                  <a:schemeClr val="tx1"/>
                </a:solidFill>
              </a:defRPr>
            </a:lvl5pPr>
            <a:lvl6pPr marL="914400" indent="-182880">
              <a:spcBef>
                <a:spcPts val="800"/>
              </a:spcBef>
              <a:buFont typeface="Arial"/>
              <a:buChar char="•"/>
              <a:defRPr sz="1100" baseline="0"/>
            </a:lvl6pPr>
            <a:lvl7pPr marL="1097280" indent="-182880">
              <a:spcBef>
                <a:spcPts val="800"/>
              </a:spcBef>
              <a:buFont typeface="Lucida Grande"/>
              <a:buChar char="-"/>
              <a:defRPr sz="1100"/>
            </a:lvl7pPr>
            <a:lvl8pPr marL="1280160" indent="-182880">
              <a:spcBef>
                <a:spcPts val="800"/>
              </a:spcBef>
              <a:defRPr sz="1100"/>
            </a:lvl8pPr>
            <a:lvl9pPr marL="1463040" indent="-182880">
              <a:spcBef>
                <a:spcPts val="800"/>
              </a:spcBef>
              <a:buFont typeface="Lucida Grande"/>
              <a:buChar char="-"/>
              <a:defRPr sz="1100"/>
            </a:lvl9pPr>
          </a:lstStyle>
          <a:p>
            <a:pPr lvl="0"/>
            <a:r>
              <a:rPr lang="en-US" dirty="0" smtClean="0"/>
              <a:t>Text goes here. Arial / regular / size 11 / spacing 1.2 / sentence case. </a:t>
            </a:r>
            <a:r>
              <a:rPr lang="en-US" dirty="0" err="1" smtClean="0"/>
              <a:t>Lorem</a:t>
            </a:r>
            <a:r>
              <a:rPr lang="en-US" dirty="0" smtClean="0"/>
              <a:t> </a:t>
            </a:r>
            <a:r>
              <a:rPr lang="en-US" dirty="0" err="1" smtClean="0"/>
              <a:t>ipsum</a:t>
            </a:r>
            <a:r>
              <a:rPr lang="en-US" dirty="0" smtClean="0"/>
              <a:t>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postea</a:t>
            </a:r>
            <a:r>
              <a:rPr lang="en-US" dirty="0" smtClean="0"/>
              <a:t> </a:t>
            </a:r>
            <a:r>
              <a:rPr lang="en-US" dirty="0" err="1" smtClean="0"/>
              <a:t>deterruisset</a:t>
            </a:r>
            <a:r>
              <a:rPr lang="en-US" dirty="0" smtClean="0"/>
              <a:t> id </a:t>
            </a:r>
            <a:r>
              <a:rPr lang="en-US" dirty="0" err="1" smtClean="0"/>
              <a:t>eam</a:t>
            </a:r>
            <a:r>
              <a:rPr lang="en-US" dirty="0" smtClean="0"/>
              <a:t>, </a:t>
            </a:r>
            <a:r>
              <a:rPr lang="en-US" dirty="0" err="1" smtClean="0"/>
              <a:t>laudem</a:t>
            </a:r>
            <a:r>
              <a:rPr lang="en-US" dirty="0" smtClean="0"/>
              <a:t> </a:t>
            </a:r>
            <a:r>
              <a:rPr lang="en-US" dirty="0" err="1" smtClean="0"/>
              <a:t>admodum</a:t>
            </a:r>
            <a:r>
              <a:rPr lang="en-US" dirty="0" smtClean="0"/>
              <a:t> </a:t>
            </a:r>
            <a:r>
              <a:rPr lang="en-US" dirty="0" err="1" smtClean="0"/>
              <a:t>scripserit</a:t>
            </a:r>
            <a:r>
              <a:rPr lang="en-US" dirty="0" smtClean="0"/>
              <a:t> his id. </a:t>
            </a:r>
            <a:r>
              <a:rPr lang="en-US" dirty="0" err="1" smtClean="0"/>
              <a:t>Laoreet</a:t>
            </a:r>
            <a:r>
              <a:rPr lang="en-US" dirty="0" smtClean="0"/>
              <a:t> </a:t>
            </a:r>
            <a:r>
              <a:rPr lang="en-US" dirty="0" err="1" smtClean="0"/>
              <a:t>salutandi</a:t>
            </a:r>
            <a:r>
              <a:rPr lang="en-US" dirty="0" smtClean="0"/>
              <a:t> </a:t>
            </a:r>
            <a:r>
              <a:rPr lang="en-US" dirty="0" err="1" smtClean="0"/>
              <a:t>facilisis</a:t>
            </a:r>
            <a:r>
              <a:rPr lang="en-US" dirty="0" smtClean="0"/>
              <a:t> has in, </a:t>
            </a:r>
            <a:r>
              <a:rPr lang="en-US" dirty="0" err="1" smtClean="0"/>
              <a:t>quot</a:t>
            </a:r>
            <a:r>
              <a:rPr lang="en-US" dirty="0" smtClean="0"/>
              <a:t> </a:t>
            </a:r>
            <a:r>
              <a:rPr lang="en-US" dirty="0" err="1" smtClean="0"/>
              <a:t>appareat</a:t>
            </a:r>
            <a:r>
              <a:rPr lang="en-US" dirty="0" smtClean="0"/>
              <a:t> </a:t>
            </a:r>
            <a:r>
              <a:rPr lang="en-US" dirty="0" err="1" smtClean="0"/>
              <a:t>tincidunt</a:t>
            </a:r>
            <a:r>
              <a:rPr lang="en-US" dirty="0" smtClean="0"/>
              <a:t> cum in. His ne </a:t>
            </a:r>
            <a:r>
              <a:rPr lang="en-US" dirty="0" err="1" smtClean="0"/>
              <a:t>virtute</a:t>
            </a:r>
            <a:r>
              <a:rPr lang="en-US" dirty="0" smtClean="0"/>
              <a:t> </a:t>
            </a:r>
            <a:r>
              <a:rPr lang="en-US" dirty="0" err="1" smtClean="0"/>
              <a:t>omittam</a:t>
            </a:r>
            <a:r>
              <a:rPr lang="en-US" dirty="0" smtClean="0"/>
              <a:t> </a:t>
            </a:r>
            <a:r>
              <a:rPr lang="en-US" dirty="0" err="1" smtClean="0"/>
              <a:t>dignissim</a:t>
            </a:r>
            <a:r>
              <a:rPr lang="en-US" dirty="0" smtClean="0"/>
              <a:t>. </a:t>
            </a:r>
            <a:r>
              <a:rPr lang="en-US" dirty="0" err="1" smtClean="0"/>
              <a:t>Vocent</a:t>
            </a:r>
            <a:r>
              <a:rPr lang="en-US" dirty="0" smtClean="0"/>
              <a:t> </a:t>
            </a:r>
            <a:r>
              <a:rPr lang="en-US" dirty="0" err="1" smtClean="0"/>
              <a:t>menandri</a:t>
            </a:r>
            <a:r>
              <a:rPr lang="en-US" dirty="0" smtClean="0"/>
              <a:t> </a:t>
            </a:r>
            <a:r>
              <a:rPr lang="en-US" dirty="0" err="1" smtClean="0"/>
              <a:t>corrumpit</a:t>
            </a:r>
            <a:r>
              <a:rPr lang="en-US" dirty="0" smtClean="0"/>
              <a:t> </a:t>
            </a:r>
            <a:r>
              <a:rPr lang="en-US" dirty="0" err="1" smtClean="0"/>
              <a:t>eu</a:t>
            </a:r>
            <a:r>
              <a:rPr lang="en-US" dirty="0" smtClean="0"/>
              <a:t> his, ad </a:t>
            </a:r>
            <a:r>
              <a:rPr lang="en-US" dirty="0" err="1" smtClean="0"/>
              <a:t>viris</a:t>
            </a:r>
            <a:r>
              <a:rPr lang="en-US" dirty="0" smtClean="0"/>
              <a:t> </a:t>
            </a:r>
            <a:r>
              <a:rPr lang="en-US" dirty="0" err="1" smtClean="0"/>
              <a:t>suscipit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First level</a:t>
            </a:r>
          </a:p>
          <a:p>
            <a:pPr lvl="2"/>
            <a:r>
              <a:rPr lang="en-US" dirty="0" smtClean="0"/>
              <a:t>Second level</a:t>
            </a:r>
          </a:p>
          <a:p>
            <a:pPr lvl="3"/>
            <a:r>
              <a:rPr lang="en-US" dirty="0" smtClean="0"/>
              <a:t>Third level</a:t>
            </a:r>
          </a:p>
        </p:txBody>
      </p:sp>
      <p:pic>
        <p:nvPicPr>
          <p:cNvPr id="24" name="Picture 23" descr="TP-LINK_Logo-final_gray30-02.eps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8217" y="4762204"/>
            <a:ext cx="782320" cy="363220"/>
          </a:xfrm>
          <a:prstGeom prst="rect">
            <a:avLst/>
          </a:prstGeom>
        </p:spPr>
      </p:pic>
      <p:sp>
        <p:nvSpPr>
          <p:cNvPr id="26" name="Text Placeholder 3"/>
          <p:cNvSpPr>
            <a:spLocks noGrp="1"/>
          </p:cNvSpPr>
          <p:nvPr>
            <p:ph type="body" sz="quarter" idx="12" hasCustomPrompt="1"/>
          </p:nvPr>
        </p:nvSpPr>
        <p:spPr>
          <a:xfrm>
            <a:off x="605036" y="386165"/>
            <a:ext cx="8094464" cy="21450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100" b="0" i="0" u="none" baseline="0">
                <a:solidFill>
                  <a:srgbClr val="FFCC08"/>
                </a:solidFill>
                <a:latin typeface="+mj-lt"/>
              </a:defRPr>
            </a:lvl1pPr>
          </a:lstStyle>
          <a:p>
            <a:pPr lvl="0"/>
            <a:r>
              <a:rPr lang="en-US" b="0" dirty="0" smtClean="0"/>
              <a:t>AGENDA GOES HERE</a:t>
            </a:r>
            <a:endParaRPr lang="en-US" dirty="0"/>
          </a:p>
        </p:txBody>
      </p:sp>
      <p:sp>
        <p:nvSpPr>
          <p:cNvPr id="27" name="Title 1"/>
          <p:cNvSpPr>
            <a:spLocks noGrp="1"/>
          </p:cNvSpPr>
          <p:nvPr>
            <p:ph type="title" hasCustomPrompt="1"/>
          </p:nvPr>
        </p:nvSpPr>
        <p:spPr>
          <a:xfrm>
            <a:off x="583870" y="590226"/>
            <a:ext cx="8115630" cy="689010"/>
          </a:xfrm>
          <a:prstGeom prst="rect">
            <a:avLst/>
          </a:prstGeom>
          <a:ln>
            <a:noFill/>
          </a:ln>
        </p:spPr>
        <p:txBody>
          <a:bodyPr vert="horz"/>
          <a:lstStyle>
            <a:lvl1pPr algn="l">
              <a:lnSpc>
                <a:spcPct val="90000"/>
              </a:lnSpc>
              <a:defRPr sz="2000" b="1" i="0" baseline="0">
                <a:solidFill>
                  <a:srgbClr val="4ACBD6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 smtClean="0"/>
              <a:t>Click to Edit Headline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88344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dy - Picture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6"/>
          <p:cNvSpPr>
            <a:spLocks noGrp="1"/>
          </p:cNvSpPr>
          <p:nvPr>
            <p:ph type="pic" sz="quarter" idx="14" hasCustomPrompt="1"/>
          </p:nvPr>
        </p:nvSpPr>
        <p:spPr>
          <a:xfrm>
            <a:off x="5006508" y="1375703"/>
            <a:ext cx="3680292" cy="3008507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 baseline="0"/>
            </a:lvl1pPr>
          </a:lstStyle>
          <a:p>
            <a:r>
              <a:rPr lang="en-US" dirty="0" smtClean="0"/>
              <a:t>Picture Goes Here</a:t>
            </a:r>
            <a:endParaRPr lang="en-US" dirty="0"/>
          </a:p>
        </p:txBody>
      </p:sp>
      <p:sp>
        <p:nvSpPr>
          <p:cNvPr id="10" name="Text Placehold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588105" y="1375703"/>
            <a:ext cx="4162273" cy="3008506"/>
          </a:xfrm>
          <a:prstGeom prst="rect">
            <a:avLst/>
          </a:prstGeom>
        </p:spPr>
        <p:txBody>
          <a:bodyPr vert="horz"/>
          <a:lstStyle>
            <a:lvl1pPr marL="0" indent="0">
              <a:lnSpc>
                <a:spcPct val="120000"/>
              </a:lnSpc>
              <a:spcBef>
                <a:spcPts val="0"/>
              </a:spcBef>
              <a:buFontTx/>
              <a:buNone/>
              <a:defRPr sz="1100" baseline="0">
                <a:solidFill>
                  <a:schemeClr val="tx1"/>
                </a:solidFill>
              </a:defRPr>
            </a:lvl1pPr>
            <a:lvl2pPr marL="182880" indent="-182880">
              <a:spcBef>
                <a:spcPts val="800"/>
              </a:spcBef>
              <a:buFont typeface="Arial"/>
              <a:buChar char="•"/>
              <a:defRPr sz="1100" baseline="0">
                <a:solidFill>
                  <a:schemeClr val="tx1"/>
                </a:solidFill>
              </a:defRPr>
            </a:lvl2pPr>
            <a:lvl3pPr marL="365760" indent="-182880">
              <a:spcBef>
                <a:spcPts val="800"/>
              </a:spcBef>
              <a:buSzPct val="100000"/>
              <a:buFont typeface="Lucida Grande"/>
              <a:buChar char="-"/>
              <a:defRPr sz="1100" baseline="0">
                <a:solidFill>
                  <a:schemeClr val="tx1"/>
                </a:solidFill>
              </a:defRPr>
            </a:lvl3pPr>
            <a:lvl4pPr marL="548640" indent="-182880">
              <a:spcBef>
                <a:spcPts val="800"/>
              </a:spcBef>
              <a:buFont typeface="Arial"/>
              <a:buChar char="•"/>
              <a:defRPr sz="1100" baseline="0">
                <a:solidFill>
                  <a:schemeClr val="tx1"/>
                </a:solidFill>
              </a:defRPr>
            </a:lvl4pPr>
            <a:lvl5pPr marL="731520" indent="-182880">
              <a:spcBef>
                <a:spcPts val="800"/>
              </a:spcBef>
              <a:buFont typeface="Lucida Grande"/>
              <a:buChar char="-"/>
              <a:defRPr sz="1100">
                <a:solidFill>
                  <a:schemeClr val="tx1"/>
                </a:solidFill>
              </a:defRPr>
            </a:lvl5pPr>
            <a:lvl6pPr marL="914400" indent="-182880">
              <a:spcBef>
                <a:spcPts val="800"/>
              </a:spcBef>
              <a:buFont typeface="Arial"/>
              <a:buChar char="•"/>
              <a:defRPr sz="1100" baseline="0"/>
            </a:lvl6pPr>
            <a:lvl7pPr marL="1097280" indent="-182880">
              <a:spcBef>
                <a:spcPts val="800"/>
              </a:spcBef>
              <a:buFont typeface="Lucida Grande"/>
              <a:buChar char="-"/>
              <a:defRPr sz="1100"/>
            </a:lvl7pPr>
            <a:lvl8pPr marL="1280160" indent="-182880">
              <a:spcBef>
                <a:spcPts val="800"/>
              </a:spcBef>
              <a:defRPr sz="1100"/>
            </a:lvl8pPr>
            <a:lvl9pPr marL="1463040" indent="-182880">
              <a:spcBef>
                <a:spcPts val="800"/>
              </a:spcBef>
              <a:buFont typeface="Lucida Grande"/>
              <a:buChar char="-"/>
              <a:defRPr sz="1100"/>
            </a:lvl9pPr>
          </a:lstStyle>
          <a:p>
            <a:pPr lvl="0"/>
            <a:r>
              <a:rPr lang="en-US" dirty="0" smtClean="0"/>
              <a:t>Text goes here. Arial / regular / size 11 / spacing 1.2 / sentence case. </a:t>
            </a:r>
            <a:r>
              <a:rPr lang="en-US" dirty="0" err="1" smtClean="0"/>
              <a:t>Lorem</a:t>
            </a:r>
            <a:r>
              <a:rPr lang="en-US" dirty="0" smtClean="0"/>
              <a:t> </a:t>
            </a:r>
            <a:r>
              <a:rPr lang="en-US" dirty="0" err="1" smtClean="0"/>
              <a:t>ipsum</a:t>
            </a:r>
            <a:r>
              <a:rPr lang="en-US" dirty="0" smtClean="0"/>
              <a:t>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postea</a:t>
            </a:r>
            <a:r>
              <a:rPr lang="en-US" dirty="0" smtClean="0"/>
              <a:t> </a:t>
            </a:r>
            <a:r>
              <a:rPr lang="en-US" dirty="0" err="1" smtClean="0"/>
              <a:t>deterruisset</a:t>
            </a:r>
            <a:r>
              <a:rPr lang="en-US" dirty="0" smtClean="0"/>
              <a:t> id </a:t>
            </a:r>
            <a:r>
              <a:rPr lang="en-US" dirty="0" err="1" smtClean="0"/>
              <a:t>eam</a:t>
            </a:r>
            <a:r>
              <a:rPr lang="en-US" dirty="0" smtClean="0"/>
              <a:t>, </a:t>
            </a:r>
            <a:r>
              <a:rPr lang="en-US" dirty="0" err="1" smtClean="0"/>
              <a:t>laudem</a:t>
            </a:r>
            <a:r>
              <a:rPr lang="en-US" dirty="0" smtClean="0"/>
              <a:t> </a:t>
            </a:r>
            <a:r>
              <a:rPr lang="en-US" dirty="0" err="1" smtClean="0"/>
              <a:t>admodum</a:t>
            </a:r>
            <a:r>
              <a:rPr lang="en-US" dirty="0" smtClean="0"/>
              <a:t> </a:t>
            </a:r>
            <a:r>
              <a:rPr lang="en-US" dirty="0" err="1" smtClean="0"/>
              <a:t>scripserit</a:t>
            </a:r>
            <a:r>
              <a:rPr lang="en-US" dirty="0" smtClean="0"/>
              <a:t> his id. </a:t>
            </a:r>
            <a:r>
              <a:rPr lang="en-US" dirty="0" err="1" smtClean="0"/>
              <a:t>Laoreet</a:t>
            </a:r>
            <a:r>
              <a:rPr lang="en-US" dirty="0" smtClean="0"/>
              <a:t> </a:t>
            </a:r>
            <a:r>
              <a:rPr lang="en-US" dirty="0" err="1" smtClean="0"/>
              <a:t>salutandi</a:t>
            </a:r>
            <a:r>
              <a:rPr lang="en-US" dirty="0" smtClean="0"/>
              <a:t> </a:t>
            </a:r>
            <a:r>
              <a:rPr lang="en-US" dirty="0" err="1" smtClean="0"/>
              <a:t>facilisis</a:t>
            </a:r>
            <a:r>
              <a:rPr lang="en-US" dirty="0" smtClean="0"/>
              <a:t> has in, </a:t>
            </a:r>
            <a:r>
              <a:rPr lang="en-US" dirty="0" err="1" smtClean="0"/>
              <a:t>quot</a:t>
            </a:r>
            <a:r>
              <a:rPr lang="en-US" dirty="0" smtClean="0"/>
              <a:t> </a:t>
            </a:r>
            <a:r>
              <a:rPr lang="en-US" dirty="0" err="1" smtClean="0"/>
              <a:t>appareat</a:t>
            </a:r>
            <a:r>
              <a:rPr lang="en-US" dirty="0" smtClean="0"/>
              <a:t> </a:t>
            </a:r>
            <a:r>
              <a:rPr lang="en-US" dirty="0" err="1" smtClean="0"/>
              <a:t>tincidunt</a:t>
            </a:r>
            <a:r>
              <a:rPr lang="en-US" dirty="0" smtClean="0"/>
              <a:t> cum in. His ne </a:t>
            </a:r>
            <a:r>
              <a:rPr lang="en-US" dirty="0" err="1" smtClean="0"/>
              <a:t>virtute</a:t>
            </a:r>
            <a:r>
              <a:rPr lang="en-US" dirty="0" smtClean="0"/>
              <a:t> </a:t>
            </a:r>
            <a:r>
              <a:rPr lang="en-US" dirty="0" err="1" smtClean="0"/>
              <a:t>omittam</a:t>
            </a:r>
            <a:r>
              <a:rPr lang="en-US" dirty="0" smtClean="0"/>
              <a:t> </a:t>
            </a:r>
            <a:r>
              <a:rPr lang="en-US" dirty="0" err="1" smtClean="0"/>
              <a:t>dignissim</a:t>
            </a:r>
            <a:r>
              <a:rPr lang="en-US" dirty="0" smtClean="0"/>
              <a:t>. </a:t>
            </a:r>
            <a:r>
              <a:rPr lang="en-US" dirty="0" err="1" smtClean="0"/>
              <a:t>Vocent</a:t>
            </a:r>
            <a:r>
              <a:rPr lang="en-US" dirty="0" smtClean="0"/>
              <a:t> </a:t>
            </a:r>
            <a:r>
              <a:rPr lang="en-US" dirty="0" err="1" smtClean="0"/>
              <a:t>menandri</a:t>
            </a:r>
            <a:r>
              <a:rPr lang="en-US" dirty="0" smtClean="0"/>
              <a:t> </a:t>
            </a:r>
            <a:r>
              <a:rPr lang="en-US" dirty="0" err="1" smtClean="0"/>
              <a:t>corrumpit</a:t>
            </a:r>
            <a:r>
              <a:rPr lang="en-US" dirty="0" smtClean="0"/>
              <a:t> </a:t>
            </a:r>
            <a:r>
              <a:rPr lang="en-US" dirty="0" err="1" smtClean="0"/>
              <a:t>eu</a:t>
            </a:r>
            <a:r>
              <a:rPr lang="en-US" dirty="0" smtClean="0"/>
              <a:t> his, ad </a:t>
            </a:r>
            <a:r>
              <a:rPr lang="en-US" dirty="0" err="1" smtClean="0"/>
              <a:t>viris</a:t>
            </a:r>
            <a:r>
              <a:rPr lang="en-US" dirty="0" smtClean="0"/>
              <a:t> </a:t>
            </a:r>
            <a:r>
              <a:rPr lang="en-US" dirty="0" err="1" smtClean="0"/>
              <a:t>suscipit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First level</a:t>
            </a:r>
          </a:p>
          <a:p>
            <a:pPr lvl="2"/>
            <a:r>
              <a:rPr lang="en-US" dirty="0" smtClean="0"/>
              <a:t>Second level</a:t>
            </a:r>
          </a:p>
          <a:p>
            <a:pPr lvl="3"/>
            <a:r>
              <a:rPr lang="en-US" dirty="0" smtClean="0"/>
              <a:t>Third level</a:t>
            </a:r>
          </a:p>
          <a:p>
            <a:pPr lvl="4"/>
            <a:r>
              <a:rPr lang="en-US" dirty="0" smtClean="0"/>
              <a:t>Fourth level</a:t>
            </a:r>
          </a:p>
          <a:p>
            <a:pPr lvl="5"/>
            <a:r>
              <a:rPr lang="en-US" dirty="0" smtClean="0"/>
              <a:t>Fifth level</a:t>
            </a:r>
          </a:p>
          <a:p>
            <a:pPr lvl="6"/>
            <a:r>
              <a:rPr lang="en-US" dirty="0" smtClean="0"/>
              <a:t>Sixth level</a:t>
            </a:r>
          </a:p>
          <a:p>
            <a:pPr lvl="7"/>
            <a:r>
              <a:rPr lang="en-US" dirty="0" smtClean="0"/>
              <a:t>Seventh level</a:t>
            </a:r>
          </a:p>
          <a:p>
            <a:pPr lvl="8"/>
            <a:r>
              <a:rPr lang="en-US" dirty="0" smtClean="0"/>
              <a:t>Eighth level</a:t>
            </a:r>
          </a:p>
          <a:p>
            <a:pPr lvl="0"/>
            <a:endParaRPr lang="en-US" dirty="0" smtClean="0"/>
          </a:p>
        </p:txBody>
      </p:sp>
      <p:pic>
        <p:nvPicPr>
          <p:cNvPr id="20" name="Picture 19" descr="TP-LINK_Logo-final_gray30-02.eps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8217" y="4762204"/>
            <a:ext cx="782320" cy="363220"/>
          </a:xfrm>
          <a:prstGeom prst="rect">
            <a:avLst/>
          </a:prstGeom>
        </p:spPr>
      </p:pic>
      <p:sp>
        <p:nvSpPr>
          <p:cNvPr id="22" name="Text Placeholder 3"/>
          <p:cNvSpPr>
            <a:spLocks noGrp="1"/>
          </p:cNvSpPr>
          <p:nvPr>
            <p:ph type="body" sz="quarter" idx="12" hasCustomPrompt="1"/>
          </p:nvPr>
        </p:nvSpPr>
        <p:spPr>
          <a:xfrm>
            <a:off x="605036" y="386165"/>
            <a:ext cx="8094464" cy="21450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100" b="0" i="0" u="none" baseline="0">
                <a:solidFill>
                  <a:srgbClr val="FFCC08"/>
                </a:solidFill>
                <a:latin typeface="+mj-lt"/>
              </a:defRPr>
            </a:lvl1pPr>
          </a:lstStyle>
          <a:p>
            <a:pPr lvl="0"/>
            <a:r>
              <a:rPr lang="en-US" b="0" dirty="0" smtClean="0"/>
              <a:t>AGENDA GOES HERE</a:t>
            </a:r>
            <a:endParaRPr lang="en-US" dirty="0"/>
          </a:p>
        </p:txBody>
      </p:sp>
      <p:sp>
        <p:nvSpPr>
          <p:cNvPr id="23" name="Title 1"/>
          <p:cNvSpPr>
            <a:spLocks noGrp="1"/>
          </p:cNvSpPr>
          <p:nvPr>
            <p:ph type="title" hasCustomPrompt="1"/>
          </p:nvPr>
        </p:nvSpPr>
        <p:spPr>
          <a:xfrm>
            <a:off x="583870" y="590226"/>
            <a:ext cx="8115630" cy="689010"/>
          </a:xfrm>
          <a:prstGeom prst="rect">
            <a:avLst/>
          </a:prstGeom>
          <a:ln>
            <a:noFill/>
          </a:ln>
        </p:spPr>
        <p:txBody>
          <a:bodyPr vert="horz"/>
          <a:lstStyle>
            <a:lvl1pPr algn="l">
              <a:lnSpc>
                <a:spcPct val="90000"/>
              </a:lnSpc>
              <a:defRPr sz="2000" b="1" i="0" baseline="0">
                <a:solidFill>
                  <a:srgbClr val="4ACBD6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 smtClean="0"/>
              <a:t>Click to Edit Headline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22333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dy - Chart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6"/>
          <p:cNvSpPr>
            <a:spLocks noGrp="1"/>
          </p:cNvSpPr>
          <p:nvPr>
            <p:ph sz="quarter" idx="15" hasCustomPrompt="1"/>
          </p:nvPr>
        </p:nvSpPr>
        <p:spPr>
          <a:xfrm>
            <a:off x="5006512" y="1375703"/>
            <a:ext cx="3680291" cy="3014495"/>
          </a:xfrm>
          <a:prstGeom prst="rect">
            <a:avLst/>
          </a:prstGeom>
        </p:spPr>
        <p:txBody>
          <a:bodyPr vert="horz"/>
          <a:lstStyle>
            <a:lvl1pPr marL="0" indent="0">
              <a:lnSpc>
                <a:spcPct val="120000"/>
              </a:lnSpc>
              <a:buNone/>
              <a:defRPr sz="1400" baseline="0"/>
            </a:lvl1pPr>
          </a:lstStyle>
          <a:p>
            <a:pPr lvl="0"/>
            <a:r>
              <a:rPr lang="en-US" dirty="0" smtClean="0"/>
              <a:t>Chart Goes Here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588105" y="1375703"/>
            <a:ext cx="4162273" cy="3008506"/>
          </a:xfrm>
          <a:prstGeom prst="rect">
            <a:avLst/>
          </a:prstGeom>
        </p:spPr>
        <p:txBody>
          <a:bodyPr vert="horz"/>
          <a:lstStyle>
            <a:lvl1pPr marL="0" indent="0">
              <a:lnSpc>
                <a:spcPct val="120000"/>
              </a:lnSpc>
              <a:spcBef>
                <a:spcPts val="0"/>
              </a:spcBef>
              <a:buFontTx/>
              <a:buNone/>
              <a:defRPr sz="1100" baseline="0">
                <a:solidFill>
                  <a:schemeClr val="tx1"/>
                </a:solidFill>
              </a:defRPr>
            </a:lvl1pPr>
            <a:lvl2pPr marL="182880" indent="-182880">
              <a:spcBef>
                <a:spcPts val="800"/>
              </a:spcBef>
              <a:buFont typeface="Arial"/>
              <a:buChar char="•"/>
              <a:defRPr sz="1100" baseline="0">
                <a:solidFill>
                  <a:schemeClr val="tx1"/>
                </a:solidFill>
              </a:defRPr>
            </a:lvl2pPr>
            <a:lvl3pPr marL="365760" indent="-182880">
              <a:spcBef>
                <a:spcPts val="800"/>
              </a:spcBef>
              <a:buSzPct val="100000"/>
              <a:buFont typeface="Lucida Grande"/>
              <a:buChar char="-"/>
              <a:defRPr sz="1100" baseline="0">
                <a:solidFill>
                  <a:schemeClr val="tx1"/>
                </a:solidFill>
              </a:defRPr>
            </a:lvl3pPr>
            <a:lvl4pPr marL="548640" indent="-182880">
              <a:spcBef>
                <a:spcPts val="800"/>
              </a:spcBef>
              <a:buFont typeface="Arial"/>
              <a:buChar char="•"/>
              <a:defRPr sz="1100" baseline="0">
                <a:solidFill>
                  <a:schemeClr val="tx1"/>
                </a:solidFill>
              </a:defRPr>
            </a:lvl4pPr>
            <a:lvl5pPr marL="731520" indent="-182880">
              <a:spcBef>
                <a:spcPts val="800"/>
              </a:spcBef>
              <a:buFont typeface="Lucida Grande"/>
              <a:buChar char="-"/>
              <a:defRPr sz="1100">
                <a:solidFill>
                  <a:schemeClr val="tx1"/>
                </a:solidFill>
              </a:defRPr>
            </a:lvl5pPr>
            <a:lvl6pPr marL="914400" indent="-182880">
              <a:spcBef>
                <a:spcPts val="800"/>
              </a:spcBef>
              <a:buFont typeface="Arial"/>
              <a:buChar char="•"/>
              <a:defRPr sz="1100" baseline="0"/>
            </a:lvl6pPr>
            <a:lvl7pPr marL="1097280" indent="-182880">
              <a:spcBef>
                <a:spcPts val="800"/>
              </a:spcBef>
              <a:buFont typeface="Lucida Grande"/>
              <a:buChar char="-"/>
              <a:defRPr sz="1100"/>
            </a:lvl7pPr>
            <a:lvl8pPr marL="1280160" indent="-182880">
              <a:spcBef>
                <a:spcPts val="800"/>
              </a:spcBef>
              <a:defRPr sz="1100"/>
            </a:lvl8pPr>
            <a:lvl9pPr marL="1463040" indent="-182880">
              <a:spcBef>
                <a:spcPts val="800"/>
              </a:spcBef>
              <a:buFont typeface="Lucida Grande"/>
              <a:buChar char="-"/>
              <a:defRPr sz="1100"/>
            </a:lvl9pPr>
          </a:lstStyle>
          <a:p>
            <a:pPr lvl="0"/>
            <a:r>
              <a:rPr lang="en-US" dirty="0" smtClean="0"/>
              <a:t>Text goes here. Arial / regular / size 11 / spacing 1.2 / sentence case. </a:t>
            </a:r>
            <a:r>
              <a:rPr lang="en-US" dirty="0" err="1" smtClean="0"/>
              <a:t>Lorem</a:t>
            </a:r>
            <a:r>
              <a:rPr lang="en-US" dirty="0" smtClean="0"/>
              <a:t> </a:t>
            </a:r>
            <a:r>
              <a:rPr lang="en-US" dirty="0" err="1" smtClean="0"/>
              <a:t>ipsum</a:t>
            </a:r>
            <a:r>
              <a:rPr lang="en-US" dirty="0" smtClean="0"/>
              <a:t>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postea</a:t>
            </a:r>
            <a:r>
              <a:rPr lang="en-US" dirty="0" smtClean="0"/>
              <a:t> </a:t>
            </a:r>
            <a:r>
              <a:rPr lang="en-US" dirty="0" err="1" smtClean="0"/>
              <a:t>deterruisset</a:t>
            </a:r>
            <a:r>
              <a:rPr lang="en-US" dirty="0" smtClean="0"/>
              <a:t> id </a:t>
            </a:r>
            <a:r>
              <a:rPr lang="en-US" dirty="0" err="1" smtClean="0"/>
              <a:t>eam</a:t>
            </a:r>
            <a:r>
              <a:rPr lang="en-US" dirty="0" smtClean="0"/>
              <a:t>, </a:t>
            </a:r>
            <a:r>
              <a:rPr lang="en-US" dirty="0" err="1" smtClean="0"/>
              <a:t>laudem</a:t>
            </a:r>
            <a:r>
              <a:rPr lang="en-US" dirty="0" smtClean="0"/>
              <a:t> </a:t>
            </a:r>
            <a:r>
              <a:rPr lang="en-US" dirty="0" err="1" smtClean="0"/>
              <a:t>admodum</a:t>
            </a:r>
            <a:r>
              <a:rPr lang="en-US" dirty="0" smtClean="0"/>
              <a:t> </a:t>
            </a:r>
            <a:r>
              <a:rPr lang="en-US" dirty="0" err="1" smtClean="0"/>
              <a:t>scripserit</a:t>
            </a:r>
            <a:r>
              <a:rPr lang="en-US" dirty="0" smtClean="0"/>
              <a:t> his id. </a:t>
            </a:r>
            <a:r>
              <a:rPr lang="en-US" dirty="0" err="1" smtClean="0"/>
              <a:t>Laoreet</a:t>
            </a:r>
            <a:r>
              <a:rPr lang="en-US" dirty="0" smtClean="0"/>
              <a:t> </a:t>
            </a:r>
            <a:r>
              <a:rPr lang="en-US" dirty="0" err="1" smtClean="0"/>
              <a:t>salutandi</a:t>
            </a:r>
            <a:r>
              <a:rPr lang="en-US" dirty="0" smtClean="0"/>
              <a:t> </a:t>
            </a:r>
            <a:r>
              <a:rPr lang="en-US" dirty="0" err="1" smtClean="0"/>
              <a:t>facilisis</a:t>
            </a:r>
            <a:r>
              <a:rPr lang="en-US" dirty="0" smtClean="0"/>
              <a:t> has in, </a:t>
            </a:r>
            <a:r>
              <a:rPr lang="en-US" dirty="0" err="1" smtClean="0"/>
              <a:t>quot</a:t>
            </a:r>
            <a:r>
              <a:rPr lang="en-US" dirty="0" smtClean="0"/>
              <a:t> </a:t>
            </a:r>
            <a:r>
              <a:rPr lang="en-US" dirty="0" err="1" smtClean="0"/>
              <a:t>appareat</a:t>
            </a:r>
            <a:r>
              <a:rPr lang="en-US" dirty="0" smtClean="0"/>
              <a:t> </a:t>
            </a:r>
            <a:r>
              <a:rPr lang="en-US" dirty="0" err="1" smtClean="0"/>
              <a:t>tincidunt</a:t>
            </a:r>
            <a:r>
              <a:rPr lang="en-US" dirty="0" smtClean="0"/>
              <a:t> cum in. His ne </a:t>
            </a:r>
            <a:r>
              <a:rPr lang="en-US" dirty="0" err="1" smtClean="0"/>
              <a:t>virtute</a:t>
            </a:r>
            <a:r>
              <a:rPr lang="en-US" dirty="0" smtClean="0"/>
              <a:t> </a:t>
            </a:r>
            <a:r>
              <a:rPr lang="en-US" dirty="0" err="1" smtClean="0"/>
              <a:t>omittam</a:t>
            </a:r>
            <a:r>
              <a:rPr lang="en-US" dirty="0" smtClean="0"/>
              <a:t> </a:t>
            </a:r>
            <a:r>
              <a:rPr lang="en-US" dirty="0" err="1" smtClean="0"/>
              <a:t>dignissim</a:t>
            </a:r>
            <a:r>
              <a:rPr lang="en-US" dirty="0" smtClean="0"/>
              <a:t>. </a:t>
            </a:r>
            <a:r>
              <a:rPr lang="en-US" dirty="0" err="1" smtClean="0"/>
              <a:t>Vocent</a:t>
            </a:r>
            <a:r>
              <a:rPr lang="en-US" dirty="0" smtClean="0"/>
              <a:t> </a:t>
            </a:r>
            <a:r>
              <a:rPr lang="en-US" dirty="0" err="1" smtClean="0"/>
              <a:t>menandri</a:t>
            </a:r>
            <a:r>
              <a:rPr lang="en-US" dirty="0" smtClean="0"/>
              <a:t> </a:t>
            </a:r>
            <a:r>
              <a:rPr lang="en-US" dirty="0" err="1" smtClean="0"/>
              <a:t>corrumpit</a:t>
            </a:r>
            <a:r>
              <a:rPr lang="en-US" dirty="0" smtClean="0"/>
              <a:t> </a:t>
            </a:r>
            <a:r>
              <a:rPr lang="en-US" dirty="0" err="1" smtClean="0"/>
              <a:t>eu</a:t>
            </a:r>
            <a:r>
              <a:rPr lang="en-US" dirty="0" smtClean="0"/>
              <a:t> his, ad </a:t>
            </a:r>
            <a:r>
              <a:rPr lang="en-US" dirty="0" err="1" smtClean="0"/>
              <a:t>viris</a:t>
            </a:r>
            <a:r>
              <a:rPr lang="en-US" dirty="0" smtClean="0"/>
              <a:t> </a:t>
            </a:r>
            <a:r>
              <a:rPr lang="en-US" dirty="0" err="1" smtClean="0"/>
              <a:t>suscipit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First level</a:t>
            </a:r>
          </a:p>
          <a:p>
            <a:pPr lvl="2"/>
            <a:r>
              <a:rPr lang="en-US" dirty="0" smtClean="0"/>
              <a:t>Second level</a:t>
            </a:r>
          </a:p>
          <a:p>
            <a:pPr lvl="3"/>
            <a:r>
              <a:rPr lang="en-US" dirty="0" smtClean="0"/>
              <a:t>Third level</a:t>
            </a:r>
          </a:p>
          <a:p>
            <a:pPr lvl="4"/>
            <a:r>
              <a:rPr lang="en-US" dirty="0" smtClean="0"/>
              <a:t>Fourth level</a:t>
            </a:r>
          </a:p>
          <a:p>
            <a:pPr lvl="5"/>
            <a:r>
              <a:rPr lang="en-US" dirty="0" smtClean="0"/>
              <a:t>Fifth level</a:t>
            </a:r>
          </a:p>
          <a:p>
            <a:pPr lvl="6"/>
            <a:r>
              <a:rPr lang="en-US" dirty="0" smtClean="0"/>
              <a:t>Sixth level</a:t>
            </a:r>
          </a:p>
          <a:p>
            <a:pPr lvl="7"/>
            <a:r>
              <a:rPr lang="en-US" dirty="0" smtClean="0"/>
              <a:t>Seventh level</a:t>
            </a:r>
          </a:p>
          <a:p>
            <a:pPr lvl="8"/>
            <a:r>
              <a:rPr lang="en-US" dirty="0" smtClean="0"/>
              <a:t>Eighth level</a:t>
            </a:r>
          </a:p>
          <a:p>
            <a:pPr lvl="0"/>
            <a:endParaRPr lang="en-US" dirty="0" smtClean="0"/>
          </a:p>
        </p:txBody>
      </p:sp>
      <p:pic>
        <p:nvPicPr>
          <p:cNvPr id="20" name="Picture 19" descr="TP-LINK_Logo-final_gray30-02.eps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8217" y="4762204"/>
            <a:ext cx="782320" cy="363220"/>
          </a:xfrm>
          <a:prstGeom prst="rect">
            <a:avLst/>
          </a:prstGeom>
        </p:spPr>
      </p:pic>
      <p:sp>
        <p:nvSpPr>
          <p:cNvPr id="22" name="Text Placeholder 3"/>
          <p:cNvSpPr>
            <a:spLocks noGrp="1"/>
          </p:cNvSpPr>
          <p:nvPr>
            <p:ph type="body" sz="quarter" idx="12" hasCustomPrompt="1"/>
          </p:nvPr>
        </p:nvSpPr>
        <p:spPr>
          <a:xfrm>
            <a:off x="605036" y="386165"/>
            <a:ext cx="8094464" cy="21450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100" b="0" i="0" u="none" baseline="0">
                <a:solidFill>
                  <a:srgbClr val="FFCC08"/>
                </a:solidFill>
                <a:latin typeface="+mj-lt"/>
              </a:defRPr>
            </a:lvl1pPr>
          </a:lstStyle>
          <a:p>
            <a:pPr lvl="0"/>
            <a:r>
              <a:rPr lang="en-US" b="0" dirty="0" smtClean="0"/>
              <a:t>AGENDA GOES HERE</a:t>
            </a:r>
            <a:endParaRPr lang="en-US" dirty="0"/>
          </a:p>
        </p:txBody>
      </p:sp>
      <p:sp>
        <p:nvSpPr>
          <p:cNvPr id="23" name="Title 1"/>
          <p:cNvSpPr>
            <a:spLocks noGrp="1"/>
          </p:cNvSpPr>
          <p:nvPr>
            <p:ph type="title" hasCustomPrompt="1"/>
          </p:nvPr>
        </p:nvSpPr>
        <p:spPr>
          <a:xfrm>
            <a:off x="583870" y="590226"/>
            <a:ext cx="8115630" cy="689010"/>
          </a:xfrm>
          <a:prstGeom prst="rect">
            <a:avLst/>
          </a:prstGeom>
          <a:ln>
            <a:noFill/>
          </a:ln>
        </p:spPr>
        <p:txBody>
          <a:bodyPr vert="horz"/>
          <a:lstStyle>
            <a:lvl1pPr algn="l">
              <a:lnSpc>
                <a:spcPct val="90000"/>
              </a:lnSpc>
              <a:defRPr sz="2000" b="1" i="0" baseline="0">
                <a:solidFill>
                  <a:srgbClr val="4ACBD6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 smtClean="0"/>
              <a:t>Click to Edit Headline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4427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dy - Chart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6"/>
          <p:cNvSpPr>
            <a:spLocks noGrp="1"/>
          </p:cNvSpPr>
          <p:nvPr>
            <p:ph sz="quarter" idx="15" hasCustomPrompt="1"/>
          </p:nvPr>
        </p:nvSpPr>
        <p:spPr>
          <a:xfrm>
            <a:off x="5006512" y="1375703"/>
            <a:ext cx="3680291" cy="3014495"/>
          </a:xfrm>
          <a:prstGeom prst="rect">
            <a:avLst/>
          </a:prstGeom>
        </p:spPr>
        <p:txBody>
          <a:bodyPr vert="horz"/>
          <a:lstStyle>
            <a:lvl1pPr marL="0" indent="0">
              <a:lnSpc>
                <a:spcPct val="120000"/>
              </a:lnSpc>
              <a:buNone/>
              <a:defRPr sz="1400" baseline="0"/>
            </a:lvl1pPr>
          </a:lstStyle>
          <a:p>
            <a:pPr lvl="0"/>
            <a:r>
              <a:rPr lang="en-US" dirty="0" smtClean="0"/>
              <a:t>Chart Goes Here</a:t>
            </a:r>
            <a:endParaRPr lang="en-US" dirty="0"/>
          </a:p>
        </p:txBody>
      </p:sp>
      <p:sp>
        <p:nvSpPr>
          <p:cNvPr id="18" name="Text Placeholder 11"/>
          <p:cNvSpPr>
            <a:spLocks noGrp="1"/>
          </p:cNvSpPr>
          <p:nvPr>
            <p:ph type="body" sz="quarter" idx="17" hasCustomPrompt="1"/>
          </p:nvPr>
        </p:nvSpPr>
        <p:spPr>
          <a:xfrm>
            <a:off x="588105" y="2795552"/>
            <a:ext cx="4162273" cy="237737"/>
          </a:xfrm>
          <a:prstGeom prst="rect">
            <a:avLst/>
          </a:prstGeom>
        </p:spPr>
        <p:txBody>
          <a:bodyPr vert="horz" anchor="ctr"/>
          <a:lstStyle>
            <a:lvl1pPr marL="0" indent="0">
              <a:lnSpc>
                <a:spcPct val="120000"/>
              </a:lnSpc>
              <a:buNone/>
              <a:defRPr sz="12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Subhead</a:t>
            </a:r>
          </a:p>
        </p:txBody>
      </p:sp>
      <p:sp>
        <p:nvSpPr>
          <p:cNvPr id="19" name="Text Placeholder 11"/>
          <p:cNvSpPr>
            <a:spLocks noGrp="1"/>
          </p:cNvSpPr>
          <p:nvPr>
            <p:ph type="body" sz="quarter" idx="18" hasCustomPrompt="1"/>
          </p:nvPr>
        </p:nvSpPr>
        <p:spPr>
          <a:xfrm>
            <a:off x="588105" y="1375704"/>
            <a:ext cx="4162273" cy="237737"/>
          </a:xfrm>
          <a:prstGeom prst="rect">
            <a:avLst/>
          </a:prstGeom>
        </p:spPr>
        <p:txBody>
          <a:bodyPr vert="horz" anchor="ctr"/>
          <a:lstStyle>
            <a:lvl1pPr marL="0" indent="0">
              <a:lnSpc>
                <a:spcPct val="120000"/>
              </a:lnSpc>
              <a:buNone/>
              <a:defRPr sz="1200" b="1" baseline="0"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Subhead</a:t>
            </a:r>
          </a:p>
        </p:txBody>
      </p:sp>
      <p:sp>
        <p:nvSpPr>
          <p:cNvPr id="21" name="Text Placeholder 11"/>
          <p:cNvSpPr>
            <a:spLocks noGrp="1"/>
          </p:cNvSpPr>
          <p:nvPr>
            <p:ph type="body" sz="quarter" idx="19" hasCustomPrompt="1"/>
          </p:nvPr>
        </p:nvSpPr>
        <p:spPr>
          <a:xfrm>
            <a:off x="588105" y="1613530"/>
            <a:ext cx="4162273" cy="1118957"/>
          </a:xfrm>
          <a:prstGeom prst="rect">
            <a:avLst/>
          </a:prstGeom>
        </p:spPr>
        <p:txBody>
          <a:bodyPr vert="horz"/>
          <a:lstStyle>
            <a:lvl1pPr marL="0" indent="0">
              <a:lnSpc>
                <a:spcPct val="120000"/>
              </a:lnSpc>
              <a:spcBef>
                <a:spcPts val="0"/>
              </a:spcBef>
              <a:buFontTx/>
              <a:buNone/>
              <a:defRPr sz="1100" baseline="0">
                <a:solidFill>
                  <a:schemeClr val="tx1"/>
                </a:solidFill>
              </a:defRPr>
            </a:lvl1pPr>
            <a:lvl2pPr marL="182880" indent="-182880">
              <a:spcBef>
                <a:spcPts val="800"/>
              </a:spcBef>
              <a:buFont typeface="Arial"/>
              <a:buChar char="•"/>
              <a:defRPr sz="1100" baseline="0">
                <a:solidFill>
                  <a:schemeClr val="tx1"/>
                </a:solidFill>
              </a:defRPr>
            </a:lvl2pPr>
            <a:lvl3pPr marL="365760" indent="-182880">
              <a:spcBef>
                <a:spcPts val="800"/>
              </a:spcBef>
              <a:buSzPct val="100000"/>
              <a:buFont typeface="Lucida Grande"/>
              <a:buChar char="-"/>
              <a:defRPr sz="1100" baseline="0">
                <a:solidFill>
                  <a:schemeClr val="tx1"/>
                </a:solidFill>
              </a:defRPr>
            </a:lvl3pPr>
            <a:lvl4pPr marL="548640" indent="-182880">
              <a:spcBef>
                <a:spcPts val="800"/>
              </a:spcBef>
              <a:buFont typeface="Arial"/>
              <a:buChar char="•"/>
              <a:defRPr sz="1100" baseline="0">
                <a:solidFill>
                  <a:schemeClr val="tx1"/>
                </a:solidFill>
              </a:defRPr>
            </a:lvl4pPr>
            <a:lvl5pPr marL="731520" indent="-182880">
              <a:spcBef>
                <a:spcPts val="800"/>
              </a:spcBef>
              <a:buFont typeface="Lucida Grande"/>
              <a:buChar char="-"/>
              <a:defRPr sz="1100">
                <a:solidFill>
                  <a:schemeClr val="tx1"/>
                </a:solidFill>
              </a:defRPr>
            </a:lvl5pPr>
            <a:lvl6pPr marL="914400" indent="-182880">
              <a:spcBef>
                <a:spcPts val="800"/>
              </a:spcBef>
              <a:buFont typeface="Arial"/>
              <a:buChar char="•"/>
              <a:defRPr sz="1100" baseline="0"/>
            </a:lvl6pPr>
            <a:lvl7pPr marL="1097280" indent="-182880">
              <a:spcBef>
                <a:spcPts val="800"/>
              </a:spcBef>
              <a:buFont typeface="Lucida Grande"/>
              <a:buChar char="-"/>
              <a:defRPr sz="1100"/>
            </a:lvl7pPr>
            <a:lvl8pPr marL="1280160" indent="-182880">
              <a:spcBef>
                <a:spcPts val="800"/>
              </a:spcBef>
              <a:defRPr sz="1100"/>
            </a:lvl8pPr>
            <a:lvl9pPr marL="1463040" indent="-182880">
              <a:spcBef>
                <a:spcPts val="800"/>
              </a:spcBef>
              <a:buFont typeface="Lucida Grande"/>
              <a:buChar char="-"/>
              <a:defRPr sz="1100"/>
            </a:lvl9pPr>
          </a:lstStyle>
          <a:p>
            <a:pPr lvl="0"/>
            <a:r>
              <a:rPr lang="en-US" dirty="0" smtClean="0"/>
              <a:t>Text goes here. Arial / regular / size 11 / spacing 1.2 / sentence case. </a:t>
            </a:r>
            <a:r>
              <a:rPr lang="en-US" dirty="0" err="1" smtClean="0"/>
              <a:t>Lorem</a:t>
            </a:r>
            <a:r>
              <a:rPr lang="en-US" dirty="0" smtClean="0"/>
              <a:t> </a:t>
            </a:r>
            <a:r>
              <a:rPr lang="en-US" dirty="0" err="1" smtClean="0"/>
              <a:t>ipsum</a:t>
            </a:r>
            <a:r>
              <a:rPr lang="en-US" dirty="0" smtClean="0"/>
              <a:t>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postea</a:t>
            </a:r>
            <a:r>
              <a:rPr lang="en-US" dirty="0" smtClean="0"/>
              <a:t> </a:t>
            </a:r>
            <a:r>
              <a:rPr lang="en-US" dirty="0" err="1" smtClean="0"/>
              <a:t>deterruisset</a:t>
            </a:r>
            <a:r>
              <a:rPr lang="en-US" dirty="0" smtClean="0"/>
              <a:t> id </a:t>
            </a:r>
            <a:r>
              <a:rPr lang="en-US" dirty="0" err="1" smtClean="0"/>
              <a:t>eam</a:t>
            </a:r>
            <a:r>
              <a:rPr lang="en-US" dirty="0" smtClean="0"/>
              <a:t>, </a:t>
            </a:r>
            <a:r>
              <a:rPr lang="en-US" dirty="0" err="1" smtClean="0"/>
              <a:t>laudem</a:t>
            </a:r>
            <a:r>
              <a:rPr lang="en-US" dirty="0" smtClean="0"/>
              <a:t> </a:t>
            </a:r>
            <a:r>
              <a:rPr lang="en-US" dirty="0" err="1" smtClean="0"/>
              <a:t>admodum</a:t>
            </a:r>
            <a:r>
              <a:rPr lang="en-US" dirty="0" smtClean="0"/>
              <a:t> </a:t>
            </a:r>
            <a:r>
              <a:rPr lang="en-US" dirty="0" err="1" smtClean="0"/>
              <a:t>scripserit</a:t>
            </a:r>
            <a:r>
              <a:rPr lang="en-US" dirty="0" smtClean="0"/>
              <a:t> his id. </a:t>
            </a:r>
            <a:r>
              <a:rPr lang="en-US" dirty="0" err="1" smtClean="0"/>
              <a:t>Laoreet</a:t>
            </a:r>
            <a:r>
              <a:rPr lang="en-US" dirty="0" smtClean="0"/>
              <a:t> </a:t>
            </a:r>
            <a:r>
              <a:rPr lang="en-US" dirty="0" err="1" smtClean="0"/>
              <a:t>salutandi</a:t>
            </a:r>
            <a:r>
              <a:rPr lang="en-US" dirty="0" smtClean="0"/>
              <a:t> </a:t>
            </a:r>
            <a:r>
              <a:rPr lang="en-US" dirty="0" err="1" smtClean="0"/>
              <a:t>facilisis</a:t>
            </a:r>
            <a:r>
              <a:rPr lang="en-US" dirty="0" smtClean="0"/>
              <a:t> has in, </a:t>
            </a:r>
            <a:r>
              <a:rPr lang="en-US" dirty="0" err="1" smtClean="0"/>
              <a:t>quot</a:t>
            </a:r>
            <a:r>
              <a:rPr lang="en-US" dirty="0" smtClean="0"/>
              <a:t> </a:t>
            </a:r>
            <a:r>
              <a:rPr lang="en-US" dirty="0" err="1" smtClean="0"/>
              <a:t>appareat</a:t>
            </a:r>
            <a:r>
              <a:rPr lang="en-US" dirty="0" smtClean="0"/>
              <a:t> </a:t>
            </a:r>
            <a:r>
              <a:rPr lang="en-US" dirty="0" err="1" smtClean="0"/>
              <a:t>tincidunt</a:t>
            </a:r>
            <a:r>
              <a:rPr lang="en-US" dirty="0" smtClean="0"/>
              <a:t> cum in. His ne </a:t>
            </a:r>
            <a:r>
              <a:rPr lang="en-US" dirty="0" err="1" smtClean="0"/>
              <a:t>virtute</a:t>
            </a:r>
            <a:r>
              <a:rPr lang="en-US" dirty="0" smtClean="0"/>
              <a:t> </a:t>
            </a:r>
            <a:r>
              <a:rPr lang="en-US" dirty="0" err="1" smtClean="0"/>
              <a:t>omittam</a:t>
            </a:r>
            <a:r>
              <a:rPr lang="en-US" dirty="0" smtClean="0"/>
              <a:t> </a:t>
            </a:r>
            <a:r>
              <a:rPr lang="en-US" dirty="0" err="1" smtClean="0"/>
              <a:t>dignissim</a:t>
            </a:r>
            <a:r>
              <a:rPr lang="en-US" dirty="0" smtClean="0"/>
              <a:t>. </a:t>
            </a:r>
            <a:r>
              <a:rPr lang="en-US" dirty="0" err="1" smtClean="0"/>
              <a:t>Vocent</a:t>
            </a:r>
            <a:r>
              <a:rPr lang="en-US" dirty="0" smtClean="0"/>
              <a:t> </a:t>
            </a:r>
            <a:r>
              <a:rPr lang="en-US" dirty="0" err="1" smtClean="0"/>
              <a:t>menandri</a:t>
            </a:r>
            <a:r>
              <a:rPr lang="en-US" dirty="0" smtClean="0"/>
              <a:t> </a:t>
            </a:r>
            <a:r>
              <a:rPr lang="en-US" dirty="0" err="1" smtClean="0"/>
              <a:t>corrumpit</a:t>
            </a:r>
            <a:r>
              <a:rPr lang="en-US" dirty="0" smtClean="0"/>
              <a:t> </a:t>
            </a:r>
            <a:r>
              <a:rPr lang="en-US" dirty="0" err="1" smtClean="0"/>
              <a:t>eu</a:t>
            </a:r>
            <a:r>
              <a:rPr lang="en-US" dirty="0" smtClean="0"/>
              <a:t> his, ad </a:t>
            </a:r>
            <a:r>
              <a:rPr lang="en-US" dirty="0" err="1" smtClean="0"/>
              <a:t>viris</a:t>
            </a:r>
            <a:r>
              <a:rPr lang="en-US" dirty="0" smtClean="0"/>
              <a:t> </a:t>
            </a:r>
            <a:r>
              <a:rPr lang="en-US" dirty="0" err="1" smtClean="0"/>
              <a:t>suscipit</a:t>
            </a:r>
            <a:r>
              <a:rPr lang="en-US" dirty="0" smtClean="0"/>
              <a:t>.</a:t>
            </a:r>
          </a:p>
        </p:txBody>
      </p:sp>
      <p:sp>
        <p:nvSpPr>
          <p:cNvPr id="22" name="Text Placeholder 11"/>
          <p:cNvSpPr>
            <a:spLocks noGrp="1"/>
          </p:cNvSpPr>
          <p:nvPr>
            <p:ph type="body" sz="quarter" idx="20" hasCustomPrompt="1"/>
          </p:nvPr>
        </p:nvSpPr>
        <p:spPr>
          <a:xfrm>
            <a:off x="592336" y="3033288"/>
            <a:ext cx="4162273" cy="1118957"/>
          </a:xfrm>
          <a:prstGeom prst="rect">
            <a:avLst/>
          </a:prstGeom>
        </p:spPr>
        <p:txBody>
          <a:bodyPr vert="horz"/>
          <a:lstStyle>
            <a:lvl1pPr marL="0" indent="0">
              <a:lnSpc>
                <a:spcPct val="120000"/>
              </a:lnSpc>
              <a:spcBef>
                <a:spcPts val="0"/>
              </a:spcBef>
              <a:buFontTx/>
              <a:buNone/>
              <a:defRPr sz="1100" baseline="0">
                <a:solidFill>
                  <a:schemeClr val="tx1"/>
                </a:solidFill>
              </a:defRPr>
            </a:lvl1pPr>
            <a:lvl2pPr marL="182880" indent="-182880">
              <a:spcBef>
                <a:spcPts val="800"/>
              </a:spcBef>
              <a:buFont typeface="Arial"/>
              <a:buChar char="•"/>
              <a:defRPr sz="1100" baseline="0">
                <a:solidFill>
                  <a:schemeClr val="tx1"/>
                </a:solidFill>
              </a:defRPr>
            </a:lvl2pPr>
            <a:lvl3pPr marL="365760" indent="-182880">
              <a:spcBef>
                <a:spcPts val="800"/>
              </a:spcBef>
              <a:buSzPct val="100000"/>
              <a:buFont typeface="Lucida Grande"/>
              <a:buChar char="-"/>
              <a:defRPr sz="1100" baseline="0">
                <a:solidFill>
                  <a:schemeClr val="tx1"/>
                </a:solidFill>
              </a:defRPr>
            </a:lvl3pPr>
            <a:lvl4pPr marL="548640" indent="-182880">
              <a:spcBef>
                <a:spcPts val="800"/>
              </a:spcBef>
              <a:buFont typeface="Arial"/>
              <a:buChar char="•"/>
              <a:defRPr sz="1100" baseline="0">
                <a:solidFill>
                  <a:schemeClr val="tx1"/>
                </a:solidFill>
              </a:defRPr>
            </a:lvl4pPr>
            <a:lvl5pPr marL="731520" indent="-182880">
              <a:spcBef>
                <a:spcPts val="800"/>
              </a:spcBef>
              <a:buFont typeface="Lucida Grande"/>
              <a:buChar char="-"/>
              <a:defRPr sz="1100">
                <a:solidFill>
                  <a:schemeClr val="tx1"/>
                </a:solidFill>
              </a:defRPr>
            </a:lvl5pPr>
            <a:lvl6pPr marL="914400" indent="-182880">
              <a:spcBef>
                <a:spcPts val="800"/>
              </a:spcBef>
              <a:buFont typeface="Arial"/>
              <a:buChar char="•"/>
              <a:defRPr sz="1100" baseline="0"/>
            </a:lvl6pPr>
            <a:lvl7pPr marL="1097280" indent="-182880">
              <a:spcBef>
                <a:spcPts val="800"/>
              </a:spcBef>
              <a:buFont typeface="Lucida Grande"/>
              <a:buChar char="-"/>
              <a:defRPr sz="1100"/>
            </a:lvl7pPr>
            <a:lvl8pPr marL="1280160" indent="-182880">
              <a:spcBef>
                <a:spcPts val="800"/>
              </a:spcBef>
              <a:defRPr sz="1100"/>
            </a:lvl8pPr>
            <a:lvl9pPr marL="1463040" indent="-182880">
              <a:spcBef>
                <a:spcPts val="800"/>
              </a:spcBef>
              <a:buFont typeface="Lucida Grande"/>
              <a:buChar char="-"/>
              <a:defRPr sz="1100"/>
            </a:lvl9pPr>
          </a:lstStyle>
          <a:p>
            <a:pPr lvl="0"/>
            <a:r>
              <a:rPr lang="en-US" dirty="0" smtClean="0"/>
              <a:t>Text goes here. Arial / regular / size 11 / spacing 1.2 / sentence case. </a:t>
            </a:r>
            <a:r>
              <a:rPr lang="en-US" dirty="0" err="1" smtClean="0"/>
              <a:t>Lorem</a:t>
            </a:r>
            <a:r>
              <a:rPr lang="en-US" dirty="0" smtClean="0"/>
              <a:t> </a:t>
            </a:r>
            <a:r>
              <a:rPr lang="en-US" dirty="0" err="1" smtClean="0"/>
              <a:t>ipsum</a:t>
            </a:r>
            <a:r>
              <a:rPr lang="en-US" dirty="0" smtClean="0"/>
              <a:t>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postea</a:t>
            </a:r>
            <a:r>
              <a:rPr lang="en-US" dirty="0" smtClean="0"/>
              <a:t> </a:t>
            </a:r>
            <a:r>
              <a:rPr lang="en-US" dirty="0" err="1" smtClean="0"/>
              <a:t>deterruisset</a:t>
            </a:r>
            <a:r>
              <a:rPr lang="en-US" dirty="0" smtClean="0"/>
              <a:t> id </a:t>
            </a:r>
            <a:r>
              <a:rPr lang="en-US" dirty="0" err="1" smtClean="0"/>
              <a:t>eam</a:t>
            </a:r>
            <a:r>
              <a:rPr lang="en-US" dirty="0" smtClean="0"/>
              <a:t>, </a:t>
            </a:r>
            <a:r>
              <a:rPr lang="en-US" dirty="0" err="1" smtClean="0"/>
              <a:t>laudem</a:t>
            </a:r>
            <a:r>
              <a:rPr lang="en-US" dirty="0" smtClean="0"/>
              <a:t> </a:t>
            </a:r>
            <a:r>
              <a:rPr lang="en-US" dirty="0" err="1" smtClean="0"/>
              <a:t>admodum</a:t>
            </a:r>
            <a:r>
              <a:rPr lang="en-US" dirty="0" smtClean="0"/>
              <a:t> </a:t>
            </a:r>
            <a:r>
              <a:rPr lang="en-US" dirty="0" err="1" smtClean="0"/>
              <a:t>scripserit</a:t>
            </a:r>
            <a:r>
              <a:rPr lang="en-US" dirty="0" smtClean="0"/>
              <a:t> his id. </a:t>
            </a:r>
            <a:r>
              <a:rPr lang="en-US" dirty="0" err="1" smtClean="0"/>
              <a:t>Laoreet</a:t>
            </a:r>
            <a:r>
              <a:rPr lang="en-US" dirty="0" smtClean="0"/>
              <a:t> </a:t>
            </a:r>
            <a:r>
              <a:rPr lang="en-US" dirty="0" err="1" smtClean="0"/>
              <a:t>salutandi</a:t>
            </a:r>
            <a:r>
              <a:rPr lang="en-US" dirty="0" smtClean="0"/>
              <a:t> </a:t>
            </a:r>
            <a:r>
              <a:rPr lang="en-US" dirty="0" err="1" smtClean="0"/>
              <a:t>facilisis</a:t>
            </a:r>
            <a:r>
              <a:rPr lang="en-US" dirty="0" smtClean="0"/>
              <a:t> has in, </a:t>
            </a:r>
            <a:r>
              <a:rPr lang="en-US" dirty="0" err="1" smtClean="0"/>
              <a:t>quot</a:t>
            </a:r>
            <a:r>
              <a:rPr lang="en-US" dirty="0" smtClean="0"/>
              <a:t> </a:t>
            </a:r>
            <a:r>
              <a:rPr lang="en-US" dirty="0" err="1" smtClean="0"/>
              <a:t>appareat</a:t>
            </a:r>
            <a:r>
              <a:rPr lang="en-US" dirty="0" smtClean="0"/>
              <a:t> </a:t>
            </a:r>
            <a:r>
              <a:rPr lang="en-US" dirty="0" err="1" smtClean="0"/>
              <a:t>tincidunt</a:t>
            </a:r>
            <a:r>
              <a:rPr lang="en-US" dirty="0" smtClean="0"/>
              <a:t> cum in. His ne </a:t>
            </a:r>
            <a:r>
              <a:rPr lang="en-US" dirty="0" err="1" smtClean="0"/>
              <a:t>virtute</a:t>
            </a:r>
            <a:r>
              <a:rPr lang="en-US" dirty="0" smtClean="0"/>
              <a:t> </a:t>
            </a:r>
            <a:r>
              <a:rPr lang="en-US" dirty="0" err="1" smtClean="0"/>
              <a:t>omittam</a:t>
            </a:r>
            <a:r>
              <a:rPr lang="en-US" dirty="0" smtClean="0"/>
              <a:t> </a:t>
            </a:r>
            <a:r>
              <a:rPr lang="en-US" dirty="0" err="1" smtClean="0"/>
              <a:t>dignissim</a:t>
            </a:r>
            <a:r>
              <a:rPr lang="en-US" dirty="0" smtClean="0"/>
              <a:t>. </a:t>
            </a:r>
            <a:r>
              <a:rPr lang="en-US" dirty="0" err="1" smtClean="0"/>
              <a:t>Vocent</a:t>
            </a:r>
            <a:r>
              <a:rPr lang="en-US" dirty="0" smtClean="0"/>
              <a:t> </a:t>
            </a:r>
            <a:r>
              <a:rPr lang="en-US" dirty="0" err="1" smtClean="0"/>
              <a:t>menandri</a:t>
            </a:r>
            <a:r>
              <a:rPr lang="en-US" dirty="0" smtClean="0"/>
              <a:t> </a:t>
            </a:r>
            <a:r>
              <a:rPr lang="en-US" dirty="0" err="1" smtClean="0"/>
              <a:t>corrumpit</a:t>
            </a:r>
            <a:r>
              <a:rPr lang="en-US" dirty="0" smtClean="0"/>
              <a:t> </a:t>
            </a:r>
            <a:r>
              <a:rPr lang="en-US" dirty="0" err="1" smtClean="0"/>
              <a:t>eu</a:t>
            </a:r>
            <a:r>
              <a:rPr lang="en-US" dirty="0" smtClean="0"/>
              <a:t> his, ad </a:t>
            </a:r>
            <a:r>
              <a:rPr lang="en-US" dirty="0" err="1" smtClean="0"/>
              <a:t>viris</a:t>
            </a:r>
            <a:r>
              <a:rPr lang="en-US" dirty="0" smtClean="0"/>
              <a:t> </a:t>
            </a:r>
            <a:r>
              <a:rPr lang="en-US" dirty="0" err="1" smtClean="0"/>
              <a:t>suscipit</a:t>
            </a:r>
            <a:r>
              <a:rPr lang="en-US" dirty="0" smtClean="0"/>
              <a:t>.</a:t>
            </a:r>
          </a:p>
        </p:txBody>
      </p:sp>
      <p:pic>
        <p:nvPicPr>
          <p:cNvPr id="24" name="Picture 23" descr="TP-LINK_Logo-final_gray30-02.eps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8217" y="4762204"/>
            <a:ext cx="782320" cy="363220"/>
          </a:xfrm>
          <a:prstGeom prst="rect">
            <a:avLst/>
          </a:prstGeom>
        </p:spPr>
      </p:pic>
      <p:sp>
        <p:nvSpPr>
          <p:cNvPr id="26" name="Text Placeholder 3"/>
          <p:cNvSpPr>
            <a:spLocks noGrp="1"/>
          </p:cNvSpPr>
          <p:nvPr>
            <p:ph type="body" sz="quarter" idx="12" hasCustomPrompt="1"/>
          </p:nvPr>
        </p:nvSpPr>
        <p:spPr>
          <a:xfrm>
            <a:off x="605036" y="386165"/>
            <a:ext cx="8094464" cy="21450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100" b="0" i="0" u="none" baseline="0">
                <a:solidFill>
                  <a:srgbClr val="FFCC08"/>
                </a:solidFill>
                <a:latin typeface="+mj-lt"/>
              </a:defRPr>
            </a:lvl1pPr>
          </a:lstStyle>
          <a:p>
            <a:pPr lvl="0"/>
            <a:r>
              <a:rPr lang="en-US" b="0" dirty="0" smtClean="0"/>
              <a:t>AGENDA GOES HERE</a:t>
            </a:r>
            <a:endParaRPr lang="en-US" dirty="0"/>
          </a:p>
        </p:txBody>
      </p:sp>
      <p:sp>
        <p:nvSpPr>
          <p:cNvPr id="27" name="Title 1"/>
          <p:cNvSpPr>
            <a:spLocks noGrp="1"/>
          </p:cNvSpPr>
          <p:nvPr>
            <p:ph type="title" hasCustomPrompt="1"/>
          </p:nvPr>
        </p:nvSpPr>
        <p:spPr>
          <a:xfrm>
            <a:off x="583870" y="590226"/>
            <a:ext cx="8115630" cy="689010"/>
          </a:xfrm>
          <a:prstGeom prst="rect">
            <a:avLst/>
          </a:prstGeom>
          <a:ln>
            <a:noFill/>
          </a:ln>
        </p:spPr>
        <p:txBody>
          <a:bodyPr vert="horz"/>
          <a:lstStyle>
            <a:lvl1pPr algn="l">
              <a:lnSpc>
                <a:spcPct val="90000"/>
              </a:lnSpc>
              <a:defRPr sz="2000" b="1" i="0" baseline="0">
                <a:solidFill>
                  <a:srgbClr val="4ACBD6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 smtClean="0"/>
              <a:t>Click to Edit Headline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45916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93843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81" r:id="rId1"/>
    <p:sldLayoutId id="2147493498" r:id="rId2"/>
    <p:sldLayoutId id="2147493534" r:id="rId3"/>
    <p:sldLayoutId id="2147493541" r:id="rId4"/>
    <p:sldLayoutId id="2147493504" r:id="rId5"/>
    <p:sldLayoutId id="2147493483" r:id="rId6"/>
    <p:sldLayoutId id="2147493484" r:id="rId7"/>
    <p:sldLayoutId id="2147493508" r:id="rId8"/>
    <p:sldLayoutId id="2147493510" r:id="rId9"/>
    <p:sldLayoutId id="2147493511" r:id="rId10"/>
    <p:sldLayoutId id="2147493522" r:id="rId11"/>
    <p:sldLayoutId id="2147493507" r:id="rId12"/>
    <p:sldLayoutId id="2147493543" r:id="rId13"/>
    <p:sldLayoutId id="2147493544" r:id="rId14"/>
    <p:sldLayoutId id="2147493459" r:id="rId15"/>
    <p:sldLayoutId id="2147493513" r:id="rId16"/>
    <p:sldLayoutId id="2147493546" r:id="rId17"/>
    <p:sldLayoutId id="2147493550" r:id="rId18"/>
    <p:sldLayoutId id="2147493551" r:id="rId19"/>
    <p:sldLayoutId id="2147493553" r:id="rId20"/>
    <p:sldLayoutId id="2147493559" r:id="rId21"/>
    <p:sldLayoutId id="2147493562" r:id="rId22"/>
    <p:sldLayoutId id="2147493565" r:id="rId23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1555373" y="1793110"/>
            <a:ext cx="6476715" cy="557502"/>
          </a:xfrm>
        </p:spPr>
        <p:txBody>
          <a:bodyPr/>
          <a:lstStyle/>
          <a:p>
            <a:r>
              <a:rPr lang="en-US" altLang="zh-CN" dirty="0" smtClean="0"/>
              <a:t>Agile </a:t>
            </a:r>
            <a:r>
              <a:rPr lang="en-US" altLang="zh-CN" dirty="0" err="1" smtClean="0"/>
              <a:t>Config</a:t>
            </a:r>
            <a:r>
              <a:rPr lang="en-US" altLang="zh-CN" dirty="0" smtClean="0"/>
              <a:t> 1.0 </a:t>
            </a:r>
            <a:r>
              <a:rPr lang="en-US" altLang="zh-CN" dirty="0"/>
              <a:t>vs</a:t>
            </a:r>
            <a:r>
              <a:rPr lang="en-US" altLang="zh-CN" dirty="0" smtClean="0"/>
              <a:t> </a:t>
            </a:r>
            <a:r>
              <a:rPr lang="en-US" altLang="zh-CN" dirty="0"/>
              <a:t>Agile </a:t>
            </a:r>
            <a:r>
              <a:rPr lang="en-US" altLang="zh-CN" dirty="0" err="1"/>
              <a:t>Config</a:t>
            </a:r>
            <a:r>
              <a:rPr lang="en-US" altLang="zh-CN" dirty="0"/>
              <a:t> </a:t>
            </a:r>
            <a:r>
              <a:rPr lang="en-US" altLang="zh-CN" dirty="0" smtClean="0"/>
              <a:t>2.0</a:t>
            </a:r>
            <a:endParaRPr lang="en-US" altLang="zh-CN" dirty="0"/>
          </a:p>
          <a:p>
            <a:endParaRPr lang="en-US" altLang="zh-CN" dirty="0" smtClean="0"/>
          </a:p>
        </p:txBody>
      </p:sp>
      <p:pic>
        <p:nvPicPr>
          <p:cNvPr id="5" name="image3.png" descr="C:\Users\ADMINI~1\AppData\Local\Temp\SNAGHTMLbd407f9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8032088" y="4133089"/>
            <a:ext cx="949732" cy="8830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8959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图片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3900" y="1676400"/>
            <a:ext cx="2133600" cy="1352550"/>
          </a:xfrm>
          <a:prstGeom prst="rect">
            <a:avLst/>
          </a:prstGeom>
        </p:spPr>
      </p:pic>
      <p:sp>
        <p:nvSpPr>
          <p:cNvPr id="33" name="文本占位符 1"/>
          <p:cNvSpPr txBox="1">
            <a:spLocks/>
          </p:cNvSpPr>
          <p:nvPr/>
        </p:nvSpPr>
        <p:spPr>
          <a:xfrm>
            <a:off x="952500" y="421510"/>
            <a:ext cx="8058150" cy="557502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dirty="0" smtClean="0"/>
              <a:t>Agile </a:t>
            </a:r>
            <a:r>
              <a:rPr lang="en-US" altLang="zh-CN" dirty="0" err="1" smtClean="0"/>
              <a:t>Config</a:t>
            </a:r>
            <a:r>
              <a:rPr lang="en-US" altLang="zh-CN" dirty="0" smtClean="0"/>
              <a:t> 1.0                            </a:t>
            </a:r>
            <a:r>
              <a:rPr lang="en-US" altLang="zh-CN" b="1" dirty="0" smtClean="0"/>
              <a:t>vs</a:t>
            </a:r>
            <a:r>
              <a:rPr lang="en-US" altLang="zh-CN" dirty="0" smtClean="0"/>
              <a:t>                          Agile </a:t>
            </a:r>
            <a:r>
              <a:rPr lang="en-US" altLang="zh-CN" dirty="0" err="1" smtClean="0"/>
              <a:t>Config</a:t>
            </a:r>
            <a:r>
              <a:rPr lang="en-US" altLang="zh-CN" dirty="0" smtClean="0"/>
              <a:t> 2.0</a:t>
            </a:r>
          </a:p>
          <a:p>
            <a:endParaRPr lang="en-US" altLang="zh-CN" dirty="0" smtClean="0"/>
          </a:p>
        </p:txBody>
      </p:sp>
      <p:sp>
        <p:nvSpPr>
          <p:cNvPr id="34" name="文本框 33"/>
          <p:cNvSpPr txBox="1"/>
          <p:nvPr/>
        </p:nvSpPr>
        <p:spPr>
          <a:xfrm>
            <a:off x="371475" y="979012"/>
            <a:ext cx="4505325" cy="6093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14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Arial"/>
              </a:rPr>
              <a:t>1. Agile Suite</a:t>
            </a: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Arial"/>
              </a:rPr>
              <a:t>：</a:t>
            </a:r>
            <a:endParaRPr lang="en-US" altLang="zh-CN" sz="1400" dirty="0" smtClean="0">
              <a:solidFill>
                <a:schemeClr val="tx1">
                  <a:lumMod val="50000"/>
                  <a:lumOff val="50000"/>
                </a:schemeClr>
              </a:solidFill>
              <a:cs typeface="Arial"/>
            </a:endParaRPr>
          </a:p>
          <a:p>
            <a:pPr>
              <a:lnSpc>
                <a:spcPct val="120000"/>
              </a:lnSpc>
            </a:pPr>
            <a:r>
              <a:rPr lang="en-US" altLang="zh-CN" sz="14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Arial"/>
              </a:rPr>
              <a:t>      </a:t>
            </a:r>
            <a:r>
              <a:rPr lang="en-US" altLang="zh-CN" sz="1400" dirty="0" err="1" smtClean="0">
                <a:solidFill>
                  <a:schemeClr val="tx1">
                    <a:lumMod val="50000"/>
                    <a:lumOff val="50000"/>
                  </a:schemeClr>
                </a:solidFill>
                <a:cs typeface="Arial"/>
              </a:rPr>
              <a:t>AgileServersetup</a:t>
            </a:r>
            <a:r>
              <a:rPr lang="en-US" altLang="zh-CN" sz="14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Arial"/>
              </a:rPr>
              <a:t> + </a:t>
            </a:r>
            <a:r>
              <a:rPr lang="en-US" altLang="zh-CN" sz="1400" dirty="0" err="1" smtClean="0">
                <a:solidFill>
                  <a:schemeClr val="tx1">
                    <a:lumMod val="50000"/>
                    <a:lumOff val="50000"/>
                  </a:schemeClr>
                </a:solidFill>
                <a:cs typeface="Arial"/>
              </a:rPr>
              <a:t>ISPGeneratorsetup</a:t>
            </a:r>
            <a:endParaRPr lang="zh-CN" altLang="en-US" sz="1400" dirty="0" smtClean="0">
              <a:solidFill>
                <a:schemeClr val="tx1">
                  <a:lumMod val="50000"/>
                  <a:lumOff val="50000"/>
                </a:schemeClr>
              </a:solidFill>
              <a:latin typeface="+mn-lt"/>
              <a:cs typeface="Arial"/>
            </a:endParaRPr>
          </a:p>
        </p:txBody>
      </p:sp>
      <p:pic>
        <p:nvPicPr>
          <p:cNvPr id="35" name="图片 3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48375" y="1676400"/>
            <a:ext cx="2133600" cy="1400175"/>
          </a:xfrm>
          <a:prstGeom prst="rect">
            <a:avLst/>
          </a:prstGeom>
        </p:spPr>
      </p:pic>
      <p:sp>
        <p:nvSpPr>
          <p:cNvPr id="36" name="矩形 35"/>
          <p:cNvSpPr/>
          <p:nvPr/>
        </p:nvSpPr>
        <p:spPr>
          <a:xfrm>
            <a:off x="838200" y="3457575"/>
            <a:ext cx="8020050" cy="56197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矩形 36"/>
          <p:cNvSpPr/>
          <p:nvPr/>
        </p:nvSpPr>
        <p:spPr>
          <a:xfrm>
            <a:off x="838200" y="3514927"/>
            <a:ext cx="860493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5"/>
              </a:spcBef>
            </a:pPr>
            <a:r>
              <a:rPr lang="en-US" altLang="zh-CN" sz="1100" i="1" dirty="0" smtClean="0">
                <a:solidFill>
                  <a:srgbClr val="1F3CB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Note</a:t>
            </a:r>
            <a:r>
              <a:rPr lang="zh-CN" altLang="en-US" sz="1100" i="1" dirty="0" smtClean="0">
                <a:solidFill>
                  <a:srgbClr val="1F3CB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：</a:t>
            </a:r>
            <a:endParaRPr lang="en-US" altLang="zh-CN" sz="1100" i="1" dirty="0" smtClean="0">
              <a:solidFill>
                <a:srgbClr val="1F3CB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spcBef>
                <a:spcPts val="5"/>
              </a:spcBef>
              <a:buFont typeface="Arial" panose="020B0604020202020204" pitchFamily="34" charset="0"/>
              <a:buChar char="•"/>
            </a:pPr>
            <a:r>
              <a:rPr lang="en-US" altLang="zh-CN" sz="11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Arial"/>
              </a:rPr>
              <a:t>There are no changes in ISP Generator.</a:t>
            </a:r>
            <a:endParaRPr lang="zh-CN" altLang="en-US" sz="1100" dirty="0">
              <a:solidFill>
                <a:schemeClr val="tx1">
                  <a:lumMod val="50000"/>
                  <a:lumOff val="50000"/>
                </a:schemeClr>
              </a:solidFill>
              <a:cs typeface="Arial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5200650" y="1036364"/>
            <a:ext cx="4505325" cy="6093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14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Arial"/>
              </a:rPr>
              <a:t>1. Agile Suite</a:t>
            </a: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Arial"/>
              </a:rPr>
              <a:t>：</a:t>
            </a:r>
            <a:endParaRPr lang="en-US" altLang="zh-CN" sz="1400" dirty="0" smtClean="0">
              <a:solidFill>
                <a:schemeClr val="tx1">
                  <a:lumMod val="50000"/>
                  <a:lumOff val="50000"/>
                </a:schemeClr>
              </a:solidFill>
              <a:cs typeface="Arial"/>
            </a:endParaRPr>
          </a:p>
          <a:p>
            <a:pPr>
              <a:lnSpc>
                <a:spcPct val="120000"/>
              </a:lnSpc>
            </a:pPr>
            <a:r>
              <a:rPr lang="en-US" altLang="zh-CN" sz="14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Arial"/>
              </a:rPr>
              <a:t>      AgileServersetup_2.0 + </a:t>
            </a:r>
            <a:r>
              <a:rPr lang="en-US" altLang="zh-CN" sz="1400" dirty="0" err="1" smtClean="0">
                <a:solidFill>
                  <a:schemeClr val="tx1">
                    <a:lumMod val="50000"/>
                    <a:lumOff val="50000"/>
                  </a:schemeClr>
                </a:solidFill>
                <a:cs typeface="Arial"/>
              </a:rPr>
              <a:t>ISPGeneratorsetup</a:t>
            </a:r>
            <a:endParaRPr lang="zh-CN" altLang="en-US" sz="1400" dirty="0" smtClean="0">
              <a:solidFill>
                <a:schemeClr val="tx1">
                  <a:lumMod val="50000"/>
                  <a:lumOff val="50000"/>
                </a:schemeClr>
              </a:solidFill>
              <a:latin typeface="+mn-lt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5457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 txBox="1">
            <a:spLocks/>
          </p:cNvSpPr>
          <p:nvPr/>
        </p:nvSpPr>
        <p:spPr>
          <a:xfrm>
            <a:off x="952500" y="421510"/>
            <a:ext cx="8058150" cy="557502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dirty="0" smtClean="0"/>
              <a:t>Agile </a:t>
            </a:r>
            <a:r>
              <a:rPr lang="en-US" altLang="zh-CN" dirty="0" err="1" smtClean="0"/>
              <a:t>Config</a:t>
            </a:r>
            <a:r>
              <a:rPr lang="en-US" altLang="zh-CN" dirty="0" smtClean="0"/>
              <a:t> 1.0                            </a:t>
            </a:r>
            <a:r>
              <a:rPr lang="en-US" altLang="zh-CN" dirty="0"/>
              <a:t>vs</a:t>
            </a:r>
            <a:r>
              <a:rPr lang="en-US" altLang="zh-CN" dirty="0" smtClean="0"/>
              <a:t>                          Agile </a:t>
            </a:r>
            <a:r>
              <a:rPr lang="en-US" altLang="zh-CN" dirty="0" err="1" smtClean="0"/>
              <a:t>Config</a:t>
            </a:r>
            <a:r>
              <a:rPr lang="en-US" altLang="zh-CN" dirty="0" smtClean="0"/>
              <a:t> 2.0</a:t>
            </a:r>
          </a:p>
          <a:p>
            <a:endParaRPr lang="en-US" altLang="zh-CN" dirty="0" smtClean="0"/>
          </a:p>
        </p:txBody>
      </p:sp>
      <p:sp>
        <p:nvSpPr>
          <p:cNvPr id="3" name="文本框 2"/>
          <p:cNvSpPr txBox="1"/>
          <p:nvPr/>
        </p:nvSpPr>
        <p:spPr>
          <a:xfrm>
            <a:off x="371475" y="979012"/>
            <a:ext cx="4505325" cy="3508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14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Arial"/>
              </a:rPr>
              <a:t>2. The operation interface of </a:t>
            </a:r>
            <a:r>
              <a:rPr lang="en-US" altLang="zh-CN" sz="1400" dirty="0" err="1" smtClean="0">
                <a:solidFill>
                  <a:schemeClr val="tx1">
                    <a:lumMod val="50000"/>
                    <a:lumOff val="50000"/>
                  </a:schemeClr>
                </a:solidFill>
                <a:cs typeface="Arial"/>
              </a:rPr>
              <a:t>AgileServersetup</a:t>
            </a:r>
            <a:endParaRPr lang="zh-CN" altLang="en-US" sz="1400" dirty="0" smtClean="0">
              <a:solidFill>
                <a:schemeClr val="tx1">
                  <a:lumMod val="50000"/>
                  <a:lumOff val="50000"/>
                </a:schemeClr>
              </a:solidFill>
              <a:latin typeface="+mn-lt"/>
              <a:cs typeface="Arial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981575" y="965361"/>
            <a:ext cx="4505325" cy="3508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14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Arial"/>
              </a:rPr>
              <a:t>2. The 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cs typeface="Arial"/>
              </a:rPr>
              <a:t>operation </a:t>
            </a:r>
            <a:r>
              <a:rPr lang="en-US" altLang="zh-CN" sz="14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Arial"/>
              </a:rPr>
              <a:t>interface of AgileServersetup_2.0</a:t>
            </a:r>
            <a:endParaRPr lang="zh-CN" altLang="en-US" sz="1400" dirty="0" smtClean="0">
              <a:solidFill>
                <a:schemeClr val="tx1">
                  <a:lumMod val="50000"/>
                  <a:lumOff val="50000"/>
                </a:schemeClr>
              </a:solidFill>
              <a:latin typeface="+mn-lt"/>
              <a:cs typeface="Arial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3818" y="1536514"/>
            <a:ext cx="3000103" cy="1794179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14925" y="1536513"/>
            <a:ext cx="3751869" cy="18829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88134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 txBox="1">
            <a:spLocks/>
          </p:cNvSpPr>
          <p:nvPr/>
        </p:nvSpPr>
        <p:spPr>
          <a:xfrm>
            <a:off x="952500" y="421510"/>
            <a:ext cx="8058150" cy="557502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dirty="0" smtClean="0"/>
              <a:t>Agile </a:t>
            </a:r>
            <a:r>
              <a:rPr lang="en-US" altLang="zh-CN" dirty="0" err="1" smtClean="0"/>
              <a:t>Config</a:t>
            </a:r>
            <a:r>
              <a:rPr lang="en-US" altLang="zh-CN" dirty="0" smtClean="0"/>
              <a:t> 1.0                            </a:t>
            </a:r>
            <a:r>
              <a:rPr lang="en-US" altLang="zh-CN" dirty="0"/>
              <a:t>vs</a:t>
            </a:r>
            <a:r>
              <a:rPr lang="en-US" altLang="zh-CN" dirty="0" smtClean="0"/>
              <a:t>                          Agile </a:t>
            </a:r>
            <a:r>
              <a:rPr lang="en-US" altLang="zh-CN" dirty="0" err="1" smtClean="0"/>
              <a:t>Config</a:t>
            </a:r>
            <a:r>
              <a:rPr lang="en-US" altLang="zh-CN" dirty="0" smtClean="0"/>
              <a:t> 2.0</a:t>
            </a:r>
          </a:p>
          <a:p>
            <a:endParaRPr lang="en-US" altLang="zh-CN" dirty="0" smtClean="0"/>
          </a:p>
        </p:txBody>
      </p:sp>
      <p:sp>
        <p:nvSpPr>
          <p:cNvPr id="3" name="文本框 2"/>
          <p:cNvSpPr txBox="1"/>
          <p:nvPr/>
        </p:nvSpPr>
        <p:spPr>
          <a:xfrm>
            <a:off x="371475" y="979012"/>
            <a:ext cx="4505325" cy="3508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cs typeface="Arial"/>
              </a:rPr>
              <a:t>3</a:t>
            </a:r>
            <a:r>
              <a:rPr lang="en-US" altLang="zh-CN" sz="14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Arial"/>
              </a:rPr>
              <a:t>. The function of </a:t>
            </a:r>
            <a:r>
              <a:rPr lang="en-US" altLang="zh-CN" sz="1400" dirty="0" err="1" smtClean="0">
                <a:solidFill>
                  <a:schemeClr val="tx1">
                    <a:lumMod val="50000"/>
                    <a:lumOff val="50000"/>
                  </a:schemeClr>
                </a:solidFill>
                <a:cs typeface="Arial"/>
              </a:rPr>
              <a:t>AgileServersetup</a:t>
            </a:r>
            <a:endParaRPr lang="zh-CN" altLang="en-US" sz="1400" dirty="0" smtClean="0">
              <a:solidFill>
                <a:schemeClr val="tx1">
                  <a:lumMod val="50000"/>
                  <a:lumOff val="50000"/>
                </a:schemeClr>
              </a:solidFill>
              <a:latin typeface="+mn-lt"/>
              <a:cs typeface="Arial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71475" y="1476375"/>
            <a:ext cx="34290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20000"/>
              </a:lnSpc>
              <a:buFont typeface="+mj-ea"/>
              <a:buAutoNum type="circleNumDbPlain"/>
            </a:pP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cs typeface="Arial"/>
              </a:rPr>
              <a:t>Configure the settings according to your needs. All items in Web GUI can be configured according to your needs.</a:t>
            </a:r>
            <a:endParaRPr lang="zh-CN" altLang="zh-CN" sz="1400" dirty="0">
              <a:solidFill>
                <a:schemeClr val="tx1">
                  <a:lumMod val="50000"/>
                  <a:lumOff val="50000"/>
                </a:schemeClr>
              </a:solidFill>
              <a:cs typeface="Arial"/>
            </a:endParaRPr>
          </a:p>
          <a:p>
            <a:pPr marL="0" indent="0">
              <a:lnSpc>
                <a:spcPct val="120000"/>
              </a:lnSpc>
              <a:buFont typeface="Arial"/>
              <a:buNone/>
            </a:pPr>
            <a:endParaRPr lang="zh-CN" altLang="en-US" sz="1400" dirty="0" smtClean="0">
              <a:solidFill>
                <a:schemeClr val="tx1">
                  <a:lumMod val="50000"/>
                  <a:lumOff val="50000"/>
                </a:schemeClr>
              </a:solidFill>
              <a:latin typeface="+mn-lt"/>
              <a:cs typeface="Arial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981575" y="1476374"/>
            <a:ext cx="3429000" cy="16435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20000"/>
              </a:lnSpc>
              <a:buFont typeface="+mj-ea"/>
              <a:buAutoNum type="circleNumDbPlain"/>
            </a:pP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cs typeface="Arial"/>
              </a:rPr>
              <a:t>Configure the settings according to your needs. All items in Web GUI can be configured according to your needs</a:t>
            </a:r>
            <a:r>
              <a:rPr lang="en-US" altLang="zh-CN" sz="14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Arial"/>
              </a:rPr>
              <a:t>.</a:t>
            </a:r>
          </a:p>
          <a:p>
            <a:pPr marL="342900" indent="-342900">
              <a:lnSpc>
                <a:spcPct val="120000"/>
              </a:lnSpc>
              <a:buFont typeface="+mj-ea"/>
              <a:buAutoNum type="circleNumDbPlain"/>
            </a:pPr>
            <a:r>
              <a:rPr lang="en-US" altLang="zh-CN" sz="14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Arial"/>
              </a:rPr>
              <a:t>Configure the Logo 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cs typeface="Arial"/>
              </a:rPr>
              <a:t>and </a:t>
            </a:r>
            <a:r>
              <a:rPr lang="en-US" altLang="zh-CN" sz="14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Arial"/>
              </a:rPr>
              <a:t>Favicon</a:t>
            </a:r>
            <a:endParaRPr lang="zh-CN" altLang="zh-CN" sz="1400" dirty="0">
              <a:solidFill>
                <a:schemeClr val="tx1">
                  <a:lumMod val="50000"/>
                  <a:lumOff val="50000"/>
                </a:schemeClr>
              </a:solidFill>
              <a:cs typeface="Arial"/>
            </a:endParaRPr>
          </a:p>
          <a:p>
            <a:pPr marL="0" indent="0">
              <a:lnSpc>
                <a:spcPct val="120000"/>
              </a:lnSpc>
              <a:buFont typeface="Arial"/>
              <a:buNone/>
            </a:pPr>
            <a:endParaRPr lang="zh-CN" altLang="en-US" sz="1400" dirty="0" smtClean="0">
              <a:solidFill>
                <a:schemeClr val="tx1">
                  <a:lumMod val="50000"/>
                  <a:lumOff val="50000"/>
                </a:schemeClr>
              </a:solidFill>
              <a:latin typeface="+mn-lt"/>
              <a:cs typeface="Arial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29530" y="3119901"/>
            <a:ext cx="3355276" cy="1238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60235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 txBox="1">
            <a:spLocks/>
          </p:cNvSpPr>
          <p:nvPr/>
        </p:nvSpPr>
        <p:spPr>
          <a:xfrm>
            <a:off x="952500" y="421510"/>
            <a:ext cx="8058150" cy="557502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dirty="0" smtClean="0"/>
              <a:t>Agile </a:t>
            </a:r>
            <a:r>
              <a:rPr lang="en-US" altLang="zh-CN" dirty="0" err="1" smtClean="0"/>
              <a:t>Config</a:t>
            </a:r>
            <a:r>
              <a:rPr lang="en-US" altLang="zh-CN" dirty="0" smtClean="0"/>
              <a:t> 1.0                            </a:t>
            </a:r>
            <a:r>
              <a:rPr lang="en-US" altLang="zh-CN" dirty="0"/>
              <a:t>vs</a:t>
            </a:r>
            <a:r>
              <a:rPr lang="en-US" altLang="zh-CN" dirty="0" smtClean="0"/>
              <a:t>                          Agile </a:t>
            </a:r>
            <a:r>
              <a:rPr lang="en-US" altLang="zh-CN" dirty="0" err="1" smtClean="0"/>
              <a:t>Config</a:t>
            </a:r>
            <a:r>
              <a:rPr lang="en-US" altLang="zh-CN" dirty="0" smtClean="0"/>
              <a:t> 2.0</a:t>
            </a:r>
          </a:p>
          <a:p>
            <a:endParaRPr lang="en-US" altLang="zh-CN" dirty="0" smtClean="0"/>
          </a:p>
        </p:txBody>
      </p:sp>
      <p:sp>
        <p:nvSpPr>
          <p:cNvPr id="3" name="文本框 2"/>
          <p:cNvSpPr txBox="1"/>
          <p:nvPr/>
        </p:nvSpPr>
        <p:spPr>
          <a:xfrm>
            <a:off x="371475" y="979012"/>
            <a:ext cx="4505325" cy="3270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14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Arial"/>
              </a:rPr>
              <a:t>4. 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cs typeface="Arial"/>
              </a:rPr>
              <a:t>Prompt for </a:t>
            </a:r>
            <a:r>
              <a:rPr lang="en-US" altLang="zh-CN" sz="14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Arial"/>
              </a:rPr>
              <a:t>action 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cs typeface="Arial"/>
              </a:rPr>
              <a:t>of </a:t>
            </a:r>
            <a:r>
              <a:rPr lang="en-US" altLang="zh-CN" sz="1400" dirty="0" err="1" smtClean="0">
                <a:solidFill>
                  <a:schemeClr val="tx1">
                    <a:lumMod val="50000"/>
                    <a:lumOff val="50000"/>
                  </a:schemeClr>
                </a:solidFill>
                <a:cs typeface="Arial"/>
              </a:rPr>
              <a:t>AgileServersetup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cs typeface="Arial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981575" y="965361"/>
            <a:ext cx="4505325" cy="3508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14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Arial"/>
              </a:rPr>
              <a:t>4. 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cs typeface="Arial"/>
              </a:rPr>
              <a:t>Prompt for action</a:t>
            </a:r>
            <a:r>
              <a:rPr lang="en-US" altLang="zh-CN" sz="14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Arial"/>
              </a:rPr>
              <a:t> of AgileServersetup_2.0</a:t>
            </a:r>
            <a:endParaRPr lang="zh-CN" altLang="en-US" sz="1400" dirty="0" smtClean="0">
              <a:solidFill>
                <a:schemeClr val="tx1">
                  <a:lumMod val="50000"/>
                  <a:lumOff val="50000"/>
                </a:schemeClr>
              </a:solidFill>
              <a:latin typeface="+mn-lt"/>
              <a:cs typeface="Arial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71475" y="1476375"/>
            <a:ext cx="3429000" cy="19020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20000"/>
              </a:lnSpc>
              <a:buFont typeface="+mj-ea"/>
              <a:buAutoNum type="circleNumDbPlain"/>
            </a:pP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cs typeface="Arial"/>
              </a:rPr>
              <a:t>If port 67 and 69 is occupied by other application, the server will fail to launch, need to release the port and try again. </a:t>
            </a:r>
          </a:p>
          <a:p>
            <a:pPr marL="342900" indent="-342900">
              <a:lnSpc>
                <a:spcPct val="120000"/>
              </a:lnSpc>
              <a:buFont typeface="+mj-ea"/>
              <a:buAutoNum type="circleNumDbPlain"/>
            </a:pPr>
            <a:r>
              <a:rPr lang="en-US" altLang="zh-CN" sz="14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Arial"/>
              </a:rPr>
              <a:t>The 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cs typeface="Arial"/>
              </a:rPr>
              <a:t>devices will reboot after configure successfully.</a:t>
            </a:r>
          </a:p>
          <a:p>
            <a:pPr marL="342900" indent="-342900">
              <a:lnSpc>
                <a:spcPct val="120000"/>
              </a:lnSpc>
              <a:buFont typeface="+mj-ea"/>
              <a:buAutoNum type="circleNumDbPlain"/>
            </a:pPr>
            <a:endParaRPr lang="zh-CN" altLang="en-US" sz="1400" dirty="0" smtClean="0">
              <a:solidFill>
                <a:schemeClr val="tx1">
                  <a:lumMod val="50000"/>
                  <a:lumOff val="50000"/>
                </a:schemeClr>
              </a:solidFill>
              <a:latin typeface="+mn-lt"/>
              <a:cs typeface="Arial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981575" y="1476374"/>
            <a:ext cx="3429000" cy="319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20000"/>
              </a:lnSpc>
              <a:buFont typeface="+mj-ea"/>
              <a:buAutoNum type="circleNumDbPlain"/>
            </a:pP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cs typeface="Arial"/>
              </a:rPr>
              <a:t>If port 67 and 69 is occupied by other application, the server will </a:t>
            </a:r>
            <a:r>
              <a:rPr lang="en-US" altLang="zh-CN" sz="14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Arial"/>
              </a:rPr>
              <a:t>show which application occupy the port. </a:t>
            </a:r>
            <a:endParaRPr lang="en-US" altLang="zh-CN" sz="1400" dirty="0">
              <a:solidFill>
                <a:schemeClr val="tx1">
                  <a:lumMod val="50000"/>
                  <a:lumOff val="50000"/>
                </a:schemeClr>
              </a:solidFill>
              <a:cs typeface="Arial"/>
            </a:endParaRPr>
          </a:p>
          <a:p>
            <a:pPr marL="342900" indent="-342900">
              <a:lnSpc>
                <a:spcPct val="120000"/>
              </a:lnSpc>
              <a:buFont typeface="+mj-ea"/>
              <a:buAutoNum type="circleNumDbPlain"/>
            </a:pP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cs typeface="Arial"/>
              </a:rPr>
              <a:t>The devices </a:t>
            </a:r>
            <a:r>
              <a:rPr lang="en-US" altLang="zh-CN" sz="14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Arial"/>
              </a:rPr>
              <a:t>won’t 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cs typeface="Arial"/>
              </a:rPr>
              <a:t>reboot after configure </a:t>
            </a:r>
            <a:r>
              <a:rPr lang="en-US" altLang="zh-CN" sz="14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Arial"/>
              </a:rPr>
              <a:t>successfully, and this can save 80% operation time. You can know the configuration status from all </a:t>
            </a:r>
            <a:r>
              <a:rPr lang="en-US" altLang="zh-CN" sz="1400" dirty="0" err="1" smtClean="0">
                <a:solidFill>
                  <a:schemeClr val="tx1">
                    <a:lumMod val="50000"/>
                    <a:lumOff val="50000"/>
                  </a:schemeClr>
                </a:solidFill>
                <a:cs typeface="Arial"/>
              </a:rPr>
              <a:t>leds</a:t>
            </a:r>
            <a:r>
              <a:rPr lang="en-US" altLang="zh-CN" sz="14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Arial"/>
              </a:rPr>
              <a:t> status:</a:t>
            </a:r>
          </a:p>
          <a:p>
            <a:pPr>
              <a:lnSpc>
                <a:spcPct val="120000"/>
              </a:lnSpc>
            </a:pPr>
            <a:r>
              <a:rPr lang="en-US" altLang="zh-CN" sz="14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Arial"/>
              </a:rPr>
              <a:t>       On: </a:t>
            </a:r>
            <a:r>
              <a:rPr lang="en-US" altLang="zh-CN" sz="1400" dirty="0" err="1" smtClean="0">
                <a:solidFill>
                  <a:schemeClr val="tx1">
                    <a:lumMod val="50000"/>
                    <a:lumOff val="50000"/>
                  </a:schemeClr>
                </a:solidFill>
                <a:cs typeface="Arial"/>
              </a:rPr>
              <a:t>Configurating</a:t>
            </a:r>
            <a:endParaRPr lang="en-US" altLang="zh-CN" sz="1400" dirty="0" smtClean="0">
              <a:solidFill>
                <a:schemeClr val="tx1">
                  <a:lumMod val="50000"/>
                  <a:lumOff val="50000"/>
                </a:schemeClr>
              </a:solidFill>
              <a:cs typeface="Arial"/>
            </a:endParaRPr>
          </a:p>
          <a:p>
            <a:pPr>
              <a:lnSpc>
                <a:spcPct val="120000"/>
              </a:lnSpc>
            </a:pPr>
            <a:r>
              <a:rPr lang="en-US" altLang="zh-CN" sz="14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Arial"/>
              </a:rPr>
              <a:t>       Off: Fail</a:t>
            </a:r>
          </a:p>
          <a:p>
            <a:pPr>
              <a:lnSpc>
                <a:spcPct val="120000"/>
              </a:lnSpc>
            </a:pP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Arial"/>
              </a:rPr>
              <a:t> </a:t>
            </a:r>
            <a:r>
              <a:rPr lang="en-US" altLang="zh-CN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Arial"/>
              </a:rPr>
              <a:t>       Flashing: Success</a:t>
            </a:r>
            <a:endParaRPr lang="zh-CN" altLang="en-US" sz="1400" dirty="0" smtClean="0">
              <a:solidFill>
                <a:schemeClr val="tx1">
                  <a:lumMod val="50000"/>
                  <a:lumOff val="50000"/>
                </a:schemeClr>
              </a:solidFill>
              <a:latin typeface="+mn-lt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20434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自定义 1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005565"/>
      </a:accent1>
      <a:accent2>
        <a:srgbClr val="4ACBD6"/>
      </a:accent2>
      <a:accent3>
        <a:srgbClr val="BA1365"/>
      </a:accent3>
      <a:accent4>
        <a:srgbClr val="FFCB00"/>
      </a:accent4>
      <a:accent5>
        <a:srgbClr val="250D6C"/>
      </a:accent5>
      <a:accent6>
        <a:srgbClr val="00A3DF"/>
      </a:accent6>
      <a:hlink>
        <a:srgbClr val="36444B"/>
      </a:hlink>
      <a:folHlink>
        <a:srgbClr val="A7A9AC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marL="0" indent="0">
          <a:lnSpc>
            <a:spcPct val="120000"/>
          </a:lnSpc>
          <a:buFont typeface="Arial"/>
          <a:buNone/>
          <a:defRPr sz="1400" dirty="0" smtClean="0">
            <a:solidFill>
              <a:schemeClr val="tx1">
                <a:lumMod val="50000"/>
                <a:lumOff val="50000"/>
              </a:schemeClr>
            </a:solidFill>
            <a:latin typeface="+mn-lt"/>
            <a:cs typeface="Arial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Version xmlns="http://schemas.microsoft.com/sharepoint/v3/fields" xsi:nil="true"/>
    <_Status xmlns="http://schemas.microsoft.com/sharepoint/v3/fields">Not Started</_Status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DE64AEEDD9B7A4D93545ACBE97D4615" ma:contentTypeVersion="2" ma:contentTypeDescription="Create a new document." ma:contentTypeScope="" ma:versionID="f49002b78e3a4a71b814eef46a983816">
  <xsd:schema xmlns:xsd="http://www.w3.org/2001/XMLSchema" xmlns:xs="http://www.w3.org/2001/XMLSchema" xmlns:p="http://schemas.microsoft.com/office/2006/metadata/properties" xmlns:ns2="http://schemas.microsoft.com/sharepoint/v3/fields" targetNamespace="http://schemas.microsoft.com/office/2006/metadata/properties" ma:root="true" ma:fieldsID="38f6db2dd0d9a0cf6a8dc37be32b365b" ns2:_="">
    <xsd:import namespace="http://schemas.microsoft.com/sharepoint/v3/fields"/>
    <xsd:element name="properties">
      <xsd:complexType>
        <xsd:sequence>
          <xsd:element name="documentManagement">
            <xsd:complexType>
              <xsd:all>
                <xsd:element ref="ns2:_Status" minOccurs="0"/>
                <xsd:element ref="ns2:_Vers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/fields" elementFormDefault="qualified">
    <xsd:import namespace="http://schemas.microsoft.com/office/2006/documentManagement/types"/>
    <xsd:import namespace="http://schemas.microsoft.com/office/infopath/2007/PartnerControls"/>
    <xsd:element name="_Status" ma:index="8" nillable="true" ma:displayName="Status" ma:default="Not Started" ma:internalName="_Status">
      <xsd:simpleType>
        <xsd:union memberTypes="dms:Text">
          <xsd:simpleType>
            <xsd:restriction base="dms:Choice">
              <xsd:enumeration value="Not Started"/>
              <xsd:enumeration value="Draft"/>
              <xsd:enumeration value="Reviewed"/>
              <xsd:enumeration value="Scheduled"/>
              <xsd:enumeration value="Published"/>
              <xsd:enumeration value="Final"/>
              <xsd:enumeration value="Expired"/>
            </xsd:restriction>
          </xsd:simpleType>
        </xsd:union>
      </xsd:simpleType>
    </xsd:element>
    <xsd:element name="_Version" ma:index="9" nillable="true" ma:displayName="Version" ma:internalName="_Version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 ma:displayName="Status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B6F2769-7194-4217-93D3-3AF3A4742282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schemas.microsoft.com/sharepoint/v3/field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E4214858-785C-42F7-BE66-6D0E79395FC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/fields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31655</TotalTime>
  <Words>235</Words>
  <Application>Microsoft Office PowerPoint</Application>
  <PresentationFormat>全屏显示(16:9)</PresentationFormat>
  <Paragraphs>27</Paragraphs>
  <Slides>5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13" baseType="lpstr">
      <vt:lpstr>FZLanTingHei-L-GBK</vt:lpstr>
      <vt:lpstr>Lucida Grande</vt:lpstr>
      <vt:lpstr>黑体</vt:lpstr>
      <vt:lpstr>宋体</vt:lpstr>
      <vt:lpstr>微软雅黑</vt:lpstr>
      <vt:lpstr>Arial</vt:lpstr>
      <vt:lpstr>Calibri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Jerry</dc:creator>
  <cp:lastModifiedBy>win10</cp:lastModifiedBy>
  <cp:revision>3939</cp:revision>
  <cp:lastPrinted>2018-04-19T07:24:22Z</cp:lastPrinted>
  <dcterms:created xsi:type="dcterms:W3CDTF">2010-04-12T23:12:02Z</dcterms:created>
  <dcterms:modified xsi:type="dcterms:W3CDTF">2019-03-28T02:26:01Z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0x0101000DE64AEEDD9B7A4D93545ACBE97D4615</vt:lpwstr>
  </property>
</Properties>
</file>